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77815732"/>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09288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29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Оңтүстік-шығыстан соғатын жел солтүстік-батысқа ауысады,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5-10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6-8 </a:t>
            </a:r>
            <a:r>
              <a:rPr lang="kk-KZ" altLang="ru-RU" sz="1200" dirty="0">
                <a:latin typeface="Times New Roman" panose="02020603050405020304" pitchFamily="18" charset="0"/>
                <a:cs typeface="Times New Roman" panose="02020603050405020304" pitchFamily="18" charset="0"/>
              </a:rPr>
              <a:t>градус аяз, </a:t>
            </a:r>
            <a:r>
              <a:rPr lang="kk-KZ" altLang="ru-RU" sz="1200" dirty="0" smtClean="0">
                <a:latin typeface="Times New Roman" panose="02020603050405020304" pitchFamily="18" charset="0"/>
                <a:cs typeface="Times New Roman" panose="02020603050405020304" pitchFamily="18" charset="0"/>
              </a:rPr>
              <a:t>күндіз </a:t>
            </a:r>
            <a:r>
              <a:rPr lang="kk-KZ" altLang="ru-RU" sz="1200" dirty="0">
                <a:latin typeface="Times New Roman" panose="02020603050405020304" pitchFamily="18" charset="0"/>
                <a:cs typeface="Times New Roman" panose="02020603050405020304" pitchFamily="18" charset="0"/>
              </a:rPr>
              <a:t>1 градус </a:t>
            </a:r>
            <a:r>
              <a:rPr lang="kk-KZ" altLang="ru-RU" sz="1200" dirty="0" smtClean="0">
                <a:latin typeface="Times New Roman" panose="02020603050405020304" pitchFamily="18" charset="0"/>
                <a:cs typeface="Times New Roman" panose="02020603050405020304" pitchFamily="18" charset="0"/>
              </a:rPr>
              <a:t>аяз-1 градус </a:t>
            </a:r>
            <a:r>
              <a:rPr lang="kk-KZ" altLang="ru-RU" sz="1200" dirty="0">
                <a:latin typeface="Times New Roman" panose="02020603050405020304" pitchFamily="18" charset="0"/>
                <a:cs typeface="Times New Roman" panose="02020603050405020304" pitchFamily="18" charset="0"/>
              </a:rPr>
              <a:t>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30 </a:t>
            </a:r>
            <a:r>
              <a:rPr lang="kk-KZ" altLang="ru-RU" sz="1150" b="1" dirty="0">
                <a:latin typeface="Times New Roman" panose="02020603050405020304" pitchFamily="18" charset="0"/>
                <a:cs typeface="Times New Roman" panose="02020603050405020304" pitchFamily="18" charset="0"/>
              </a:rPr>
              <a:t>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29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30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Батыстан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5-10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3-5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22115045"/>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26999</TotalTime>
  <Words>604</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5087</cp:revision>
  <cp:lastPrinted>2021-07-01T07:38:07Z</cp:lastPrinted>
  <dcterms:created xsi:type="dcterms:W3CDTF">2018-03-27T06:03:00Z</dcterms:created>
  <dcterms:modified xsi:type="dcterms:W3CDTF">2025-11-28T07:28:25Z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