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8" y="40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9723516"/>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43783" y="308468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5292508"/>
              </p:ext>
            </p:extLst>
          </p:nvPr>
        </p:nvGraphicFramePr>
        <p:xfrm>
          <a:off x="5098840" y="506508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996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408" y="436990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a:t>
            </a:r>
            <a:r>
              <a:rPr lang="kk-KZ" altLang="ru-RU" sz="1100" b="1" dirty="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30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403558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a:t>
            </a:r>
            <a:r>
              <a:rPr lang="kk-KZ" altLang="ru-RU" sz="1000" b="1" i="1" smtClean="0">
                <a:solidFill>
                  <a:srgbClr val="000000"/>
                </a:solidFill>
                <a:latin typeface="Times New Roman" panose="02020603050405020304" pitchFamily="18" charset="0"/>
                <a:cs typeface="Times New Roman" panose="02020603050405020304" pitchFamily="18" charset="0"/>
              </a:rPr>
              <a:t>Г.Б</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31034</TotalTime>
  <Words>579</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4115</cp:revision>
  <cp:lastPrinted>2021-07-01T07:38:07Z</cp:lastPrinted>
  <dcterms:created xsi:type="dcterms:W3CDTF">2018-03-27T06:03:00Z</dcterms:created>
  <dcterms:modified xsi:type="dcterms:W3CDTF">2025-11-28T06:46:17Z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