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710" y="1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21530879"/>
              </p:ext>
            </p:extLst>
          </p:nvPr>
        </p:nvGraphicFramePr>
        <p:xfrm>
          <a:off x="272480" y="2435444"/>
          <a:ext cx="4392488" cy="2919565"/>
        </p:xfrm>
        <a:graphic>
          <a:graphicData uri="http://schemas.openxmlformats.org/drawingml/2006/table">
            <a:tbl>
              <a:tblPr/>
              <a:tblGrid>
                <a:gridCol w="4392488">
                  <a:extLst>
                    <a:ext uri="{9D8B030D-6E8A-4147-A177-3AD203B41FA5}">
                      <a16:colId xmlns="" xmlns:a16="http://schemas.microsoft.com/office/drawing/2014/main"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№332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kk-KZ" altLang="ru-RU" sz="1200" b="1" dirty="0" smtClean="0">
                <a:latin typeface="Times New Roman" panose="02020603050405020304" pitchFamily="18" charset="0"/>
                <a:cs typeface="Times New Roman" panose="02020603050405020304" pitchFamily="18" charset="0"/>
              </a:rPr>
              <a:t>қарашаға 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092881"/>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29 </a:t>
            </a:r>
            <a:r>
              <a:rPr lang="kk-KZ" altLang="ru-RU" sz="1200" b="1" dirty="0">
                <a:latin typeface="Times New Roman" panose="02020603050405020304" pitchFamily="18" charset="0"/>
                <a:cs typeface="Times New Roman" panose="02020603050405020304" pitchFamily="18" charset="0"/>
              </a:rPr>
              <a:t>қарашаға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28 </a:t>
            </a:r>
            <a:r>
              <a:rPr 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29 </a:t>
            </a:r>
            <a:r>
              <a:rPr 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Оңтүстік-шығыстан соғатын жел солтүстік-батысқа ауысады, күші 5-10 м/с. Ауа температурасы түнде 6-8 градус аяз, күндіз </a:t>
            </a:r>
            <a:r>
              <a:rPr lang="kk-KZ" altLang="ru-RU" sz="1200" dirty="0" smtClean="0">
                <a:latin typeface="Times New Roman" panose="02020603050405020304" pitchFamily="18" charset="0"/>
                <a:cs typeface="Times New Roman" panose="02020603050405020304" pitchFamily="18" charset="0"/>
              </a:rPr>
              <a:t>1</a:t>
            </a:r>
            <a:r>
              <a:rPr lang="kk-KZ" altLang="ru-RU" sz="1200" dirty="0">
                <a:latin typeface="Times New Roman" panose="02020603050405020304" pitchFamily="18" charset="0"/>
                <a:cs typeface="Times New Roman" panose="02020603050405020304" pitchFamily="18" charset="0"/>
              </a:rPr>
              <a:t> градус </a:t>
            </a:r>
            <a:r>
              <a:rPr lang="kk-KZ" altLang="ru-RU" sz="1200" dirty="0" smtClean="0">
                <a:latin typeface="Times New Roman" panose="02020603050405020304" pitchFamily="18" charset="0"/>
                <a:cs typeface="Times New Roman" panose="02020603050405020304" pitchFamily="18" charset="0"/>
              </a:rPr>
              <a:t>аяз-1 </a:t>
            </a:r>
            <a:r>
              <a:rPr lang="kk-KZ" altLang="ru-RU" sz="1200" dirty="0">
                <a:latin typeface="Times New Roman" panose="02020603050405020304" pitchFamily="18" charset="0"/>
                <a:cs typeface="Times New Roman" panose="02020603050405020304" pitchFamily="18" charset="0"/>
              </a:rPr>
              <a:t>градус жылы.</a:t>
            </a:r>
          </a:p>
          <a:p>
            <a:pPr algn="just"/>
            <a:endParaRPr lang="kk-KZ" altLang="ru-RU" sz="1200"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30 қарашаға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ru-RU" sz="1150" b="1" dirty="0">
                <a:latin typeface="Times New Roman" panose="02020603050405020304" pitchFamily="18" charset="0"/>
                <a:cs typeface="Times New Roman" panose="02020603050405020304" pitchFamily="18" charset="0"/>
              </a:rPr>
              <a:t>29 </a:t>
            </a:r>
            <a:r>
              <a:rPr lang="ru-RU" sz="1150" b="1" dirty="0" err="1">
                <a:latin typeface="Times New Roman" panose="02020603050405020304" pitchFamily="18" charset="0"/>
                <a:cs typeface="Times New Roman" panose="02020603050405020304" pitchFamily="18" charset="0"/>
              </a:rPr>
              <a:t>қараша</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30 </a:t>
            </a:r>
            <a:r>
              <a:rPr lang="ru-RU" sz="1150" b="1" dirty="0" err="1">
                <a:latin typeface="Times New Roman" panose="02020603050405020304" pitchFamily="18" charset="0"/>
                <a:cs typeface="Times New Roman" panose="02020603050405020304" pitchFamily="18" charset="0"/>
              </a:rPr>
              <a:t>қараша</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Батыстан</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солтүстік-батыстан</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жел</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5-10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3-5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33990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a:t>
            </a:r>
            <a:r>
              <a:rPr lang="kk-KZ" altLang="en-US" sz="1200" dirty="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317071160"/>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latin typeface="Times New Roman" panose="02020603050405020304" pitchFamily="18" charset="0"/>
                <a:cs typeface="Times New Roman" panose="02020603050405020304" pitchFamily="18" charset="0"/>
              </a:rPr>
              <a:t>: Майған А.Т./</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25129</TotalTime>
  <Words>569</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4992</cp:revision>
  <cp:lastPrinted>2021-07-01T03:56:27Z</cp:lastPrinted>
  <dcterms:created xsi:type="dcterms:W3CDTF">2018-03-27T06:03:00Z</dcterms:created>
  <dcterms:modified xsi:type="dcterms:W3CDTF">2025-11-28T07:28:45Z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