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2562441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28 </a:t>
                      </a:r>
                      <a:r>
                        <a:rPr lang="kk-KZ" baseline="0" dirty="0"/>
                        <a:t>қараша</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29 </a:t>
            </a:r>
            <a:r>
              <a:rPr lang="kk-KZ"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Оңтүстік-шығыстан соғатын жел оңтүстік-батысқа ауысады, күші түнде 3-8, күндіз 9-14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5-7 градус аяз, күндіз 0 градус шамасында.</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30 </a:t>
            </a:r>
            <a:r>
              <a:rPr lang="ru-RU" altLang="ru-RU" sz="1200" b="1" dirty="0" err="1">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defRPr/>
            </a:pPr>
            <a:r>
              <a:rPr lang="kk-KZ" altLang="ru-RU" sz="1200" b="1" dirty="0">
                <a:latin typeface="Times New Roman" panose="02020603050405020304" pitchFamily="18" charset="0"/>
                <a:cs typeface="Times New Roman" pitchFamily="18" charset="0"/>
              </a:rPr>
              <a:t>29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30 </a:t>
            </a:r>
            <a:r>
              <a:rPr lang="ru-RU" sz="1200" b="1" dirty="0" err="1">
                <a:latin typeface="Times New Roman" panose="02020603050405020304" pitchFamily="18" charset="0"/>
                <a:cs typeface="Times New Roman" pitchFamily="18" charset="0"/>
              </a:rPr>
              <a:t>қараша</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55268530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28 </a:t>
            </a:r>
            <a:r>
              <a:rPr lang="ru-RU" dirty="0" err="1"/>
              <a:t>қараша</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түнде</a:t>
            </a:r>
            <a:r>
              <a:rPr lang="ru-RU" b="1"/>
              <a:t> 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жоғары</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415</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162</cp:revision>
  <dcterms:modified xsi:type="dcterms:W3CDTF">2025-11-28T08:44:45Z</dcterms:modified>
</cp:coreProperties>
</file>