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39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141340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32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2621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аздаған қар, көктайғақ. </a:t>
            </a:r>
            <a:r>
              <a:rPr lang="kk-KZ" sz="1200" dirty="0">
                <a:solidFill>
                  <a:prstClr val="black"/>
                </a:solidFill>
                <a:latin typeface="Times New Roman" pitchFamily="18" charset="0"/>
                <a:cs typeface="Times New Roman" pitchFamily="18" charset="0"/>
              </a:rPr>
              <a:t>Солтүстік-батыстан соғатын жел оңтүстік-батысқа ауысады, күші 5-10 </a:t>
            </a:r>
            <a:r>
              <a:rPr lang="kk-KZ"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ru-RU" sz="500" b="1" dirty="0" smtClean="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қар.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8-10°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8677"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8647274"/>
              </p:ext>
            </p:extLst>
          </p:nvPr>
        </p:nvGraphicFramePr>
        <p:xfrm>
          <a:off x="4978218"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19235</TotalTime>
  <Words>582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3809</cp:revision>
  <cp:lastPrinted>2021-07-01T03:56:27Z</cp:lastPrinted>
  <dcterms:created xsi:type="dcterms:W3CDTF">2018-03-27T06:03:00Z</dcterms:created>
  <dcterms:modified xsi:type="dcterms:W3CDTF">2025-11-28T07:48:47Z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