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2480358"/>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29 қарашаға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солтүстік-батысқа ауысады, күші </a:t>
            </a:r>
            <a:r>
              <a:rPr lang="kk-KZ" altLang="ru-RU" sz="1200" dirty="0" smtClean="0">
                <a:latin typeface="Times New Roman" panose="02020603050405020304" pitchFamily="18" charset="0"/>
                <a:cs typeface="Times New Roman" panose="02020603050405020304" pitchFamily="18" charset="0"/>
              </a:rPr>
              <a:t>7-12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2-4 градус </a:t>
            </a:r>
            <a:r>
              <a:rPr lang="kk-KZ" altLang="ru-RU" sz="1200" dirty="0">
                <a:latin typeface="Times New Roman" panose="02020603050405020304" pitchFamily="18" charset="0"/>
                <a:cs typeface="Times New Roman" panose="02020603050405020304" pitchFamily="18" charset="0"/>
              </a:rPr>
              <a:t>аяз, күндіз </a:t>
            </a:r>
            <a:r>
              <a:rPr lang="kk-KZ" altLang="ru-RU" sz="1200" dirty="0" smtClean="0">
                <a:latin typeface="Times New Roman" panose="02020603050405020304" pitchFamily="18" charset="0"/>
                <a:cs typeface="Times New Roman" panose="02020603050405020304" pitchFamily="18" charset="0"/>
              </a:rPr>
              <a:t>0-2 градус </a:t>
            </a:r>
            <a:r>
              <a:rPr lang="kk-KZ" altLang="ru-RU" sz="1200" dirty="0">
                <a:latin typeface="Times New Roman" panose="02020603050405020304" pitchFamily="18" charset="0"/>
                <a:cs typeface="Times New Roman" panose="02020603050405020304" pitchFamily="18" charset="0"/>
              </a:rPr>
              <a:t>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30 қарашаға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29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30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a:latin typeface="Times New Roman" panose="02020603050405020304" pitchFamily="18" charset="0"/>
                <a:cs typeface="Times New Roman" panose="02020603050405020304" pitchFamily="18" charset="0"/>
              </a:rPr>
              <a:t>күші </a:t>
            </a:r>
            <a:r>
              <a:rPr lang="ru-RU" sz="1150" dirty="0" smtClean="0">
                <a:latin typeface="Times New Roman" panose="02020603050405020304" pitchFamily="18" charset="0"/>
                <a:cs typeface="Times New Roman" panose="02020603050405020304" pitchFamily="18" charset="0"/>
              </a:rPr>
              <a:t>5-10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5-7 градус </a:t>
            </a:r>
            <a:r>
              <a:rPr lang="ru-RU" sz="1150" dirty="0" err="1">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қарашаға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3493728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4427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0.885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27507</TotalTime>
  <Words>550</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5028</cp:revision>
  <cp:lastPrinted>2021-07-01T07:38:07Z</cp:lastPrinted>
  <dcterms:created xsi:type="dcterms:W3CDTF">2018-03-27T06:03:00Z</dcterms:created>
  <dcterms:modified xsi:type="dcterms:W3CDTF">2025-11-28T07:28:50Z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