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26402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28</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Ашық.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5-7 </a:t>
            </a:r>
            <a:r>
              <a:rPr lang="kk-KZ" sz="1150" dirty="0">
                <a:latin typeface="Times New Roman" panose="02020603050405020304" pitchFamily="18" charset="0"/>
                <a:cs typeface="Times New Roman" panose="02020603050405020304" pitchFamily="18" charset="0"/>
              </a:rPr>
              <a:t>градус суық, күндіз </a:t>
            </a:r>
            <a:r>
              <a:rPr lang="kk-KZ" sz="1150" dirty="0" smtClean="0">
                <a:latin typeface="Times New Roman" panose="02020603050405020304" pitchFamily="18" charset="0"/>
                <a:cs typeface="Times New Roman" panose="02020603050405020304" pitchFamily="18" charset="0"/>
              </a:rPr>
              <a:t>1-3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30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Тұман түседі. Оңтүстік-шығыстан </a:t>
            </a:r>
            <a:r>
              <a:rPr lang="kk-KZ" sz="1150" dirty="0" smtClean="0">
                <a:latin typeface="Times New Roman" panose="02020603050405020304" pitchFamily="18" charset="0"/>
                <a:cs typeface="Times New Roman" panose="02020603050405020304" pitchFamily="18" charset="0"/>
              </a:rPr>
              <a:t>жел соғады, күші 0-5 м/с. Ауа температурасы 5-7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252742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30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37920</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6280</cp:revision>
  <cp:lastPrinted>2021-07-01T07:38:07Z</cp:lastPrinted>
  <dcterms:created xsi:type="dcterms:W3CDTF">2018-03-27T06:03:00Z</dcterms:created>
  <dcterms:modified xsi:type="dcterms:W3CDTF">2025-11-28T09:18:15Z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