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5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9950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436068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без осадков. Ветер северо-восточный 3-8 м/с. Температура воздуха ночью 0-2 тепла,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28869</TotalTime>
  <Words>588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4065</cp:revision>
  <cp:lastPrinted>2021-10-15T03:50:29Z</cp:lastPrinted>
  <dcterms:created xsi:type="dcterms:W3CDTF">2018-03-27T06:03:00Z</dcterms:created>
  <dcterms:modified xsi:type="dcterms:W3CDTF">2025-11-28T06:46:15Z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