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7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725766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70568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днем осадки (дождь, снег), гололед. Ночью и утром туман. Ветер южный, юго-восточный 7-12 м/с. Температура воздуха ночью 1-3 мороза, днем 2-4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осадки (дождь, снег), гололед.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-2 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35592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6374</cp:revision>
  <cp:lastPrinted>2021-07-01T03:56:27Z</cp:lastPrinted>
  <dcterms:created xsi:type="dcterms:W3CDTF">2018-03-27T06:03:00Z</dcterms:created>
  <dcterms:modified xsi:type="dcterms:W3CDTF">2025-11-28T07:56:12Z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