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534476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Временами туман. Ветер восточный 5-10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1-3 мороза,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10-12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осточный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228938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4787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15558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3858</cp:revision>
  <cp:lastPrinted>2021-07-01T03:56:27Z</cp:lastPrinted>
  <dcterms:created xsi:type="dcterms:W3CDTF">2018-03-27T06:03:00Z</dcterms:created>
  <dcterms:modified xsi:type="dcterms:W3CDTF">2025-11-28T08:12:33Z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