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448126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72256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низовая метель. Ветер юго-восточный 9-14, днем порывы 15-20 м/с. Температура воздуха ночью 8-10, днем 3-5 мороза.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юго-восточный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6-8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265523"/>
              </p:ext>
            </p:extLst>
          </p:nvPr>
        </p:nvGraphicFramePr>
        <p:xfrm>
          <a:off x="5134650" y="3763600"/>
          <a:ext cx="4463375" cy="247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52517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7390</cp:revision>
  <cp:lastPrinted>2025-08-12T06:13:34Z</cp:lastPrinted>
  <dcterms:created xsi:type="dcterms:W3CDTF">2018-03-27T06:03:00Z</dcterms:created>
  <dcterms:modified xsi:type="dcterms:W3CDTF">2025-11-28T06:04:41Z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