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02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477095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813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днем снег, гололед. Ветер юго-восточный с переходом на юго-западный 7-12 м/с. Температура воздуха ночью 3-5 мороза, днем около 0 градусов.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ноября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снег, гололед. Ветер юго-западный 5-10 м/с. Температура воздуха ночью 3-5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946427"/>
              </p:ext>
            </p:extLst>
          </p:nvPr>
        </p:nvGraphicFramePr>
        <p:xfrm>
          <a:off x="5046210" y="4492892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25389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3952</cp:revision>
  <cp:lastPrinted>2021-07-01T03:56:27Z</cp:lastPrinted>
  <dcterms:created xsi:type="dcterms:W3CDTF">2018-03-27T06:03:00Z</dcterms:created>
  <dcterms:modified xsi:type="dcterms:W3CDTF">2025-11-28T06:13:49Z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