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126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93" y="1299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2577495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8427" y="197460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>
                <a:latin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ночью снег, гололед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северо-западный с переходом на юго-восточный 3-8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-10°,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-7°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</a:rPr>
              <a:t>П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3-8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11-13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1860" y="2208558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14088" y="3154562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2731193"/>
              </p:ext>
            </p:extLst>
          </p:nvPr>
        </p:nvGraphicFramePr>
        <p:xfrm>
          <a:off x="5010029" y="3840873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0,361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0,165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25083</TotalTime>
  <Words>691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4189</cp:revision>
  <cp:lastPrinted>2021-10-18T15:52:53Z</cp:lastPrinted>
  <dcterms:created xsi:type="dcterms:W3CDTF">2018-03-27T06:03:00Z</dcterms:created>
  <dcterms:modified xsi:type="dcterms:W3CDTF">2025-11-28T07:37:49Z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