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39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815454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гололед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с переходом на юго-восточный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3327" y="335915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261274"/>
              </p:ext>
            </p:extLst>
          </p:nvPr>
        </p:nvGraphicFramePr>
        <p:xfrm>
          <a:off x="5052432" y="42210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20253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3758</cp:revision>
  <cp:lastPrinted>2021-10-14T11:15:53Z</cp:lastPrinted>
  <dcterms:created xsi:type="dcterms:W3CDTF">2018-03-27T06:03:00Z</dcterms:created>
  <dcterms:modified xsi:type="dcterms:W3CDTF">2025-11-28T07:43:11Z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