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700815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5-10 м/с. Температура воздуха ночью 3-5 мороза,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м/с. Температура воздуха 6-8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5332</TotalTime>
  <Words>563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957</cp:revision>
  <cp:lastPrinted>2021-07-01T03:56:27Z</cp:lastPrinted>
  <dcterms:created xsi:type="dcterms:W3CDTF">2024-09-22T07:48:17Z</dcterms:created>
  <dcterms:modified xsi:type="dcterms:W3CDTF">2025-11-28T07:29:13Z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