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82064627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5-10 м/с. Температура воздуха ночью 6-8 мороза, днем 1 мороза-1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30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западный, северо-западный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3-5 мороза.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6822914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25301</TotalTime>
  <Words>607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5009</cp:revision>
  <cp:lastPrinted>2021-07-01T03:56:27Z</cp:lastPrinted>
  <dcterms:created xsi:type="dcterms:W3CDTF">2018-03-27T06:03:00Z</dcterms:created>
  <dcterms:modified xsi:type="dcterms:W3CDTF">2025-11-28T07:27:44Z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