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50654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Жел батыстан, солтүстік-батыстан, күші 7-12 м/с.  Ауа температурасы түнде 3-5°, күндіз 0-2° 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6438859"/>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19233</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3806</cp:revision>
  <cp:lastPrinted>2021-07-01T03:56:27Z</cp:lastPrinted>
  <dcterms:created xsi:type="dcterms:W3CDTF">2018-03-27T06:03:00Z</dcterms:created>
  <dcterms:modified xsi:type="dcterms:W3CDTF">2025-11-27T07:42:56Z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