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2628" y="9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96184" y="101925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01162214"/>
              </p:ext>
            </p:extLst>
          </p:nvPr>
        </p:nvGraphicFramePr>
        <p:xfrm>
          <a:off x="307975" y="2564904"/>
          <a:ext cx="4465638" cy="4186491"/>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513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№331</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27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935163">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41824" y="115888"/>
            <a:ext cx="5004205" cy="1908215"/>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smtClean="0">
                <a:latin typeface="Times New Roman" panose="02020603050405020304" pitchFamily="18" charset="0"/>
                <a:cs typeface="Times New Roman" panose="02020603050405020304" pitchFamily="18" charset="0"/>
              </a:rPr>
              <a:t>28 </a:t>
            </a:r>
            <a:r>
              <a:rPr lang="kk-KZ" altLang="ru-RU" sz="1200" b="1" dirty="0">
                <a:latin typeface="Times New Roman" panose="02020603050405020304" pitchFamily="18" charset="0"/>
                <a:cs typeface="Times New Roman" panose="02020603050405020304" pitchFamily="18" charset="0"/>
              </a:rPr>
              <a:t>қарашаға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27 </a:t>
            </a:r>
            <a:r>
              <a:rPr 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28 </a:t>
            </a:r>
            <a:r>
              <a:rPr 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smtClean="0">
                <a:latin typeface="Times New Roman" panose="02020603050405020304" pitchFamily="18" charset="0"/>
                <a:cs typeface="Times New Roman" panose="02020603050405020304" pitchFamily="18" charset="0"/>
              </a:rPr>
              <a:t>Жауын-шашынсыз</a:t>
            </a:r>
            <a:r>
              <a:rPr lang="kk-KZ" altLang="ru-RU" sz="1200" dirty="0">
                <a:latin typeface="Times New Roman" panose="02020603050405020304" pitchFamily="18" charset="0"/>
                <a:cs typeface="Times New Roman" panose="02020603050405020304" pitchFamily="18" charset="0"/>
              </a:rPr>
              <a:t>. Солтүстік-шығыстан соғатын жел күші 3-5 м/с. ауа температурасы түнде 5-7 градус аяз, күндіз 0-2 градус аяз </a:t>
            </a:r>
            <a:r>
              <a:rPr lang="kk-KZ" altLang="ru-RU" sz="1200" dirty="0" smtClean="0">
                <a:latin typeface="Times New Roman" panose="02020603050405020304" pitchFamily="18" charset="0"/>
                <a:cs typeface="Times New Roman" panose="02020603050405020304" pitchFamily="18" charset="0"/>
              </a:rPr>
              <a:t>күтіледі.</a:t>
            </a:r>
          </a:p>
          <a:p>
            <a:pPr algn="just"/>
            <a:endParaRPr lang="kk-KZ" altLang="ru-RU" sz="1200" dirty="0">
              <a:solidFill>
                <a:srgbClr val="FF0000"/>
              </a:solidFill>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29 </a:t>
            </a:r>
            <a:r>
              <a:rPr lang="kk-KZ" altLang="ru-RU" sz="1150" b="1" dirty="0">
                <a:latin typeface="Times New Roman" panose="02020603050405020304" pitchFamily="18" charset="0"/>
                <a:cs typeface="Times New Roman" panose="02020603050405020304" pitchFamily="18" charset="0"/>
              </a:rPr>
              <a:t>қарашаға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28 </a:t>
            </a:r>
            <a:r>
              <a:rPr lang="ru-RU" sz="1150" b="1" dirty="0" err="1">
                <a:latin typeface="Times New Roman" panose="02020603050405020304" pitchFamily="18" charset="0"/>
                <a:cs typeface="Times New Roman" panose="02020603050405020304" pitchFamily="18" charset="0"/>
              </a:rPr>
              <a:t>қараша</a:t>
            </a:r>
            <a:r>
              <a:rPr lang="ru-RU"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29 </a:t>
            </a:r>
            <a:r>
              <a:rPr lang="ru-RU" sz="1150" b="1" dirty="0" err="1">
                <a:latin typeface="Times New Roman" panose="02020603050405020304" pitchFamily="18" charset="0"/>
                <a:cs typeface="Times New Roman" panose="02020603050405020304" pitchFamily="18" charset="0"/>
              </a:rPr>
              <a:t>қараша</a:t>
            </a:r>
            <a:r>
              <a:rPr lang="ru-RU"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smtClean="0">
                <a:latin typeface="Times New Roman" panose="02020603050405020304" pitchFamily="18" charset="0"/>
                <a:cs typeface="Times New Roman" panose="02020603050405020304" pitchFamily="18" charset="0"/>
              </a:rPr>
              <a:t>Көшпелі</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жауын-шашынсыз</a:t>
            </a:r>
            <a:r>
              <a:rPr lang="ru-RU" sz="1150" dirty="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солтүстік-шығыстан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түнде</a:t>
            </a:r>
            <a:r>
              <a:rPr lang="ru-RU" sz="1150" dirty="0">
                <a:latin typeface="Times New Roman" panose="02020603050405020304" pitchFamily="18" charset="0"/>
                <a:cs typeface="Times New Roman" panose="02020603050405020304" pitchFamily="18" charset="0"/>
              </a:rPr>
              <a:t> 5-10 градус </a:t>
            </a:r>
            <a:r>
              <a:rPr lang="ru-RU" sz="1150" dirty="0" err="1">
                <a:latin typeface="Times New Roman" panose="02020603050405020304" pitchFamily="18" charset="0"/>
                <a:cs typeface="Times New Roman" panose="02020603050405020304" pitchFamily="18" charset="0"/>
              </a:rPr>
              <a:t>аяз</a:t>
            </a:r>
            <a:r>
              <a:rPr lang="ru-RU" sz="1150" dirty="0">
                <a:latin typeface="Times New Roman" panose="02020603050405020304" pitchFamily="18" charset="0"/>
                <a:cs typeface="Times New Roman" panose="02020603050405020304" pitchFamily="18" charset="0"/>
              </a:rPr>
              <a:t>.</a:t>
            </a: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27 </a:t>
            </a:r>
            <a:r>
              <a:rPr lang="kk-KZ" altLang="ru-RU" sz="1200" b="1" dirty="0" smtClean="0">
                <a:latin typeface="Times New Roman" panose="02020603050405020304" pitchFamily="18" charset="0"/>
                <a:cs typeface="Times New Roman" panose="02020603050405020304" pitchFamily="18" charset="0"/>
              </a:rPr>
              <a:t>қарашаға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24487"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tabLst>
                <a:tab pos="1431925" algn="l"/>
              </a:tabLst>
            </a:pP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65001" y="2426236"/>
            <a:ext cx="4848569" cy="830997"/>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жиналуына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көтеренкі</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750759441"/>
              </p:ext>
            </p:extLst>
          </p:nvPr>
        </p:nvGraphicFramePr>
        <p:xfrm>
          <a:off x="5027448" y="4173056"/>
          <a:ext cx="4667576" cy="2231152"/>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r>
                        <a:rPr lang="kk-KZ" sz="1000" b="0" i="0" u="none" strike="noStrike" dirty="0" smtClean="0">
                          <a:solidFill>
                            <a:srgbClr val="000000"/>
                          </a:solidFill>
                          <a:effectLst/>
                          <a:latin typeface="Times New Roman" panose="02020603050405020304" pitchFamily="18" charset="0"/>
                        </a:rPr>
                        <a:t>073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86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0,428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22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Азот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8</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1,050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ru-RU" sz="1000" b="0" dirty="0" smtClean="0">
                          <a:solidFill>
                            <a:schemeClr val="tx1"/>
                          </a:solidFill>
                          <a:latin typeface="Times New Roman" panose="02020603050405020304" pitchFamily="18" charset="0"/>
                          <a:cs typeface="Times New Roman" panose="02020603050405020304" pitchFamily="18" charset="0"/>
                        </a:rPr>
                        <a:t>Азот </a:t>
                      </a: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42</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0,138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14</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0,089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latin typeface="Times New Roman" panose="02020603050405020304" pitchFamily="18" charset="0"/>
                <a:cs typeface="Times New Roman" panose="02020603050405020304" pitchFamily="18" charset="0"/>
              </a:rPr>
              <a:t>Буланбаева Д.М./</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25364</TotalTime>
  <Words>507</Words>
  <Application>Microsoft Office PowerPoint</Application>
  <PresentationFormat>Лист A4 (210x297 мм)</PresentationFormat>
  <Paragraphs>97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4893</cp:revision>
  <cp:lastPrinted>2021-07-01T07:38:07Z</cp:lastPrinted>
  <dcterms:created xsi:type="dcterms:W3CDTF">2018-03-27T06:03:00Z</dcterms:created>
  <dcterms:modified xsi:type="dcterms:W3CDTF">2025-11-27T07:54:50Z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