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00685346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33</a:t>
                      </a:r>
                      <a:r>
                        <a:rPr lang="en-US" dirty="0"/>
                        <a:t>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a:t>
                      </a:r>
                      <a:r>
                        <a:rPr lang="en-US" baseline="0" dirty="0"/>
                        <a:t>7</a:t>
                      </a:r>
                      <a:r>
                        <a:rPr lang="ru-RU" baseline="0" dirty="0"/>
                        <a:t> </a:t>
                      </a:r>
                      <a:r>
                        <a:rPr lang="kk-KZ" baseline="0" dirty="0"/>
                        <a:t>қараша</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en-US" altLang="ru-RU" sz="1200" b="1" dirty="0">
                <a:latin typeface="Times New Roman" panose="02020603050405020304" pitchFamily="18" charset="0"/>
                <a:cs typeface="Times New Roman" pitchFamily="18" charset="0"/>
              </a:rPr>
              <a:t>8</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2</a:t>
            </a:r>
            <a:r>
              <a:rPr lang="en-US" altLang="ru-RU" sz="1200" b="1" dirty="0">
                <a:latin typeface="Times New Roman" panose="02020603050405020304" pitchFamily="18" charset="0"/>
                <a:cs typeface="Times New Roman" pitchFamily="18" charset="0"/>
              </a:rPr>
              <a:t>7</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en-US" altLang="ru-RU" sz="1200" b="1" dirty="0">
                <a:latin typeface="Times New Roman" panose="02020603050405020304" pitchFamily="18" charset="0"/>
                <a:cs typeface="Times New Roman" pitchFamily="18" charset="0"/>
              </a:rPr>
              <a:t>8</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defRPr/>
            </a:pPr>
            <a:r>
              <a:rPr lang="kk-KZ" sz="1200" dirty="0">
                <a:solidFill>
                  <a:prstClr val="black"/>
                </a:solidFill>
                <a:latin typeface="Times New Roman" panose="02020603050405020304" pitchFamily="18" charset="0"/>
                <a:cs typeface="Times New Roman" pitchFamily="18" charset="0"/>
              </a:rPr>
              <a:t>Көшпелі бұлтты, жауын-шашынсыз</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Солтүстік-батыстан соғатын жел солтүстік-шығысқа ауысады, күші 3-8 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4-6, күндіз 1-3 градус аяз.</a:t>
            </a:r>
          </a:p>
          <a:p>
            <a:pPr indent="177800" algn="just" hangingPunct="1">
              <a:defRPr/>
            </a:pPr>
            <a:endParaRPr lang="ru-RU" altLang="ru-RU" sz="1200" b="1" dirty="0">
              <a:latin typeface="Times New Roman" panose="02020603050405020304" pitchFamily="18" charset="0"/>
              <a:cs typeface="Times New Roman" pitchFamily="18" charset="0"/>
            </a:endParaRP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en-US" altLang="ru-RU" sz="1200" b="1" dirty="0">
                <a:latin typeface="Times New Roman" panose="02020603050405020304" pitchFamily="18" charset="0"/>
                <a:cs typeface="Times New Roman" pitchFamily="18" charset="0"/>
              </a:rPr>
              <a:t>9</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defRPr/>
            </a:pPr>
            <a:r>
              <a:rPr lang="kk-KZ" altLang="ru-RU" sz="1200" b="1" dirty="0">
                <a:latin typeface="Times New Roman" panose="02020603050405020304" pitchFamily="18" charset="0"/>
                <a:cs typeface="Times New Roman" pitchFamily="18" charset="0"/>
              </a:rPr>
              <a:t>2</a:t>
            </a:r>
            <a:r>
              <a:rPr lang="en-US" altLang="ru-RU" sz="1200" b="1" dirty="0">
                <a:latin typeface="Times New Roman" panose="02020603050405020304" pitchFamily="18" charset="0"/>
                <a:cs typeface="Times New Roman" pitchFamily="18" charset="0"/>
              </a:rPr>
              <a:t>8</a:t>
            </a:r>
            <a:r>
              <a:rPr lang="kk-KZ" altLang="ru-RU" sz="1200" b="1" dirty="0">
                <a:latin typeface="Times New Roman" panose="02020603050405020304" pitchFamily="18" charset="0"/>
                <a:cs typeface="Times New Roman" pitchFamily="18" charset="0"/>
              </a:rPr>
              <a:t> 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a:t>
            </a:r>
            <a:r>
              <a:rPr lang="en-US" sz="1200" b="1" dirty="0">
                <a:latin typeface="Times New Roman" panose="02020603050405020304" pitchFamily="18" charset="0"/>
                <a:cs typeface="Times New Roman" pitchFamily="18" charset="0"/>
              </a:rPr>
              <a:t>9</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қараша</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Тунде және таңертең тұман.</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Оңтүстік-шығыстан соғатын жел оңтүстік-батысқа ауысады, күші 7</a:t>
            </a:r>
            <a:r>
              <a:rPr lang=""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12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7-9</a:t>
            </a:r>
            <a:r>
              <a:rPr lang="" sz="1200" dirty="0">
                <a:solidFill>
                  <a:prstClr val="black"/>
                </a:solidFill>
                <a:latin typeface="Times New Roman" panose="02020603050405020304" pitchFamily="18" charset="0"/>
                <a:cs typeface="Times New Roman" pitchFamily="18" charset="0"/>
              </a:rPr>
              <a:t> 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00685475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188</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a:t>
            </a:r>
            <a:r>
              <a:rPr lang="en-US" dirty="0"/>
              <a:t>7</a:t>
            </a:r>
            <a:r>
              <a:rPr lang="ru-RU" dirty="0"/>
              <a:t> </a:t>
            </a:r>
            <a:r>
              <a:rPr lang="ru-RU" dirty="0" err="1"/>
              <a:t>қараша</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жиналуына</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жоғары</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Жандосова</a:t>
            </a:r>
            <a:r>
              <a:rPr lang="ru-RU"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306</TotalTime>
  <Words>683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156</cp:revision>
  <dcterms:modified xsi:type="dcterms:W3CDTF">2025-11-27T07:42:31Z</dcterms:modified>
</cp:coreProperties>
</file>