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32520" y="41319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20888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Солтүстік-батыстан соғатын жел күші 5-10 м/с. Ауа температурасы түнде және күндіз 3-8 </a:t>
            </a:r>
            <a:r>
              <a:rPr lang="kk-KZ" altLang="ru-RU" sz="1200" dirty="0" smtClean="0">
                <a:latin typeface="Times New Roman" panose="02020603050405020304" pitchFamily="18" charset="0"/>
                <a:cs typeface="Times New Roman" panose="02020603050405020304" pitchFamily="18" charset="0"/>
              </a:rPr>
              <a:t>градус аяз </a:t>
            </a:r>
            <a:r>
              <a:rPr lang="kk-KZ" altLang="ru-RU" sz="1200" dirty="0">
                <a:latin typeface="Times New Roman" panose="02020603050405020304" pitchFamily="18" charset="0"/>
                <a:cs typeface="Times New Roman" panose="02020603050405020304" pitchFamily="18" charset="0"/>
              </a:rPr>
              <a:t>күтіледі</a:t>
            </a: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облыстың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батысында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солтүстігінде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шығысында</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күтіледі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5-10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көтеренкі</a:t>
            </a:r>
            <a:r>
              <a:rPr lang="kk-KZ" altLang="en-US" sz="1200" dirty="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89640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4,545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2,444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3350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26996</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5086</cp:revision>
  <cp:lastPrinted>2021-07-01T07:38:07Z</cp:lastPrinted>
  <dcterms:created xsi:type="dcterms:W3CDTF">2018-03-27T06:03:00Z</dcterms:created>
  <dcterms:modified xsi:type="dcterms:W3CDTF">2025-11-27T08:05:10Z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