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628"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529634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күші 5-10 м/с. Ауа температурасы түнде және күндіз 3-8 градус аяз күтіледі</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облыстың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батысында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солтүстігінде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шығысында</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күтіледі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5-10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көтеренкі</a:t>
            </a:r>
            <a:r>
              <a:rPr lang="kk-KZ" altLang="en-US" sz="1200" dirty="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812854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25126</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4989</cp:revision>
  <cp:lastPrinted>2021-07-01T03:56:27Z</cp:lastPrinted>
  <dcterms:created xsi:type="dcterms:W3CDTF">2018-03-27T06:03:00Z</dcterms:created>
  <dcterms:modified xsi:type="dcterms:W3CDTF">2025-11-27T08:05:03Z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