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26"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458806"/>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a:solidFill>
                            <a:srgbClr val="002060"/>
                          </a:solidFill>
                          <a:latin typeface="Times New Roman" panose="02020603050405020304" pitchFamily="18" charset="0"/>
                          <a:cs typeface="Times New Roman" panose="02020603050405020304" pitchFamily="18" charset="0"/>
                        </a:rPr>
                        <a:t>2</a:t>
                      </a:r>
                      <a:r>
                        <a:rPr lang="ru-RU" altLang="zh-CN" sz="1200" b="1" i="1" baseline="0" dirty="0">
                          <a:solidFill>
                            <a:srgbClr val="002060"/>
                          </a:solidFill>
                          <a:latin typeface="Times New Roman" panose="02020603050405020304" pitchFamily="18" charset="0"/>
                          <a:cs typeface="Times New Roman" panose="02020603050405020304" pitchFamily="18" charset="0"/>
                        </a:rPr>
                        <a:t>7</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5" y="111485"/>
            <a:ext cx="4894975" cy="43242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8</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27 қарашаны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сағ. 20-дан 28</a:t>
            </a:r>
            <a:r>
              <a:rPr lang="" altLang="ru-RU" sz="1200" b="1" dirty="0">
                <a:latin typeface="Times New Roman" panose="02020603050405020304" pitchFamily="18" charset="0"/>
                <a:cs typeface="Times New Roman" pitchFamily="18" charset="0"/>
              </a:rPr>
              <a:t> </a:t>
            </a:r>
            <a:r>
              <a:rPr lang="ru-RU" altLang="ru-RU" sz="1200" b="1" dirty="0">
                <a:latin typeface="Times New Roman" panose="02020603050405020304" pitchFamily="18" charset="0"/>
                <a:cs typeface="Times New Roman" pitchFamily="18" charset="0"/>
              </a:rPr>
              <a:t>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дейін</a:t>
            </a:r>
          </a:p>
          <a:p>
            <a:pPr indent="182563" algn="just"/>
            <a:r>
              <a:rPr lang="kk-KZ" sz="1200" dirty="0">
                <a:effectLst/>
                <a:latin typeface="Times New Roman" panose="02020603050405020304" pitchFamily="18" charset="0"/>
                <a:ea typeface="Calibri" panose="020F0502020204030204" pitchFamily="34" charset="0"/>
              </a:rPr>
              <a:t>Көшпелі бұлтты, жауын-шашынсыз. </a:t>
            </a:r>
            <a:r>
              <a:rPr lang="kk-KZ" sz="1200" dirty="0">
                <a:latin typeface="Times New Roman" panose="02020603050405020304" pitchFamily="18" charset="0"/>
                <a:ea typeface="Calibri" panose="020F0502020204030204" pitchFamily="34" charset="0"/>
              </a:rPr>
              <a:t>С</a:t>
            </a:r>
            <a:r>
              <a:rPr lang="kk-KZ" sz="1200" dirty="0">
                <a:effectLst/>
                <a:latin typeface="Times New Roman" panose="02020603050405020304" pitchFamily="18" charset="0"/>
                <a:ea typeface="Calibri" panose="020F0502020204030204" pitchFamily="34" charset="0"/>
              </a:rPr>
              <a:t>олтүстік-батыстан жел соғады, күші 5-10</a:t>
            </a:r>
            <a:r>
              <a:rPr lang="kk-KZ" sz="1200" dirty="0">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 м/с. </a:t>
            </a:r>
            <a:r>
              <a:rPr lang="ru-RU" sz="1200" dirty="0">
                <a:effectLst/>
                <a:latin typeface="Times New Roman" panose="02020603050405020304" pitchFamily="18" charset="0"/>
                <a:ea typeface="Calibri" panose="020F0502020204030204" pitchFamily="34" charset="0"/>
              </a:rPr>
              <a:t>Ауа температурасы</a:t>
            </a:r>
            <a:r>
              <a:rPr lang="ru-RU" sz="1200" dirty="0">
                <a:latin typeface="Times New Roman" panose="02020603050405020304" pitchFamily="18" charset="0"/>
                <a:ea typeface="Calibri" panose="020F0502020204030204" pitchFamily="34" charset="0"/>
              </a:rPr>
              <a:t> </a:t>
            </a:r>
            <a:r>
              <a:rPr lang="ru-RU" sz="1200" dirty="0">
                <a:effectLst/>
                <a:latin typeface="Times New Roman" panose="02020603050405020304" pitchFamily="18" charset="0"/>
                <a:ea typeface="Calibri" panose="020F0502020204030204" pitchFamily="34" charset="0"/>
              </a:rPr>
              <a:t>түнде және</a:t>
            </a:r>
            <a:r>
              <a:rPr lang="ru-RU" sz="1200" dirty="0">
                <a:latin typeface="Times New Roman" panose="02020603050405020304" pitchFamily="18" charset="0"/>
                <a:ea typeface="Calibri" panose="020F0502020204030204" pitchFamily="34" charset="0"/>
              </a:rPr>
              <a:t> </a:t>
            </a:r>
            <a:r>
              <a:rPr lang="ru-RU" sz="1200" dirty="0">
                <a:effectLst/>
                <a:latin typeface="Times New Roman" panose="02020603050405020304" pitchFamily="18" charset="0"/>
                <a:ea typeface="Calibri" panose="020F0502020204030204" pitchFamily="34" charset="0"/>
              </a:rPr>
              <a:t>күндіз 2-4 </a:t>
            </a:r>
            <a:r>
              <a:rPr lang="kk-KZ" sz="1200" dirty="0">
                <a:effectLst/>
                <a:latin typeface="Times New Roman" panose="02020603050405020304" pitchFamily="18" charset="0"/>
                <a:ea typeface="Calibri" panose="020F0502020204030204" pitchFamily="34" charset="0"/>
              </a:rPr>
              <a:t>градус</a:t>
            </a:r>
            <a:r>
              <a:rPr lang="ru-RU" sz="1200" dirty="0">
                <a:effectLst/>
                <a:latin typeface="Times New Roman" panose="02020603050405020304" pitchFamily="18" charset="0"/>
                <a:ea typeface="Calibri" panose="020F0502020204030204" pitchFamily="34" charset="0"/>
              </a:rPr>
              <a:t> </a:t>
            </a:r>
            <a:r>
              <a:rPr lang="ru-RU" sz="1200" dirty="0">
                <a:latin typeface="Times New Roman" panose="02020603050405020304" pitchFamily="18" charset="0"/>
                <a:ea typeface="Calibri" panose="020F0502020204030204" pitchFamily="34" charset="0"/>
              </a:rPr>
              <a:t>аяз</a:t>
            </a:r>
            <a:r>
              <a:rPr lang="kk-KZ" sz="1200" dirty="0">
                <a:latin typeface="Times New Roman" panose="02020603050405020304" pitchFamily="18" charset="0"/>
                <a:ea typeface="Calibri" panose="020F0502020204030204" pitchFamily="34" charset="0"/>
              </a:rPr>
              <a:t>.</a:t>
            </a:r>
          </a:p>
          <a:p>
            <a:pPr indent="182563" algn="just"/>
            <a:endParaRPr lang="kk-KZ" sz="1100" dirty="0">
              <a:effectLst/>
              <a:latin typeface="Times New Roman" panose="02020603050405020304" pitchFamily="18" charset="0"/>
              <a:ea typeface="Calibri" panose="020F0502020204030204" pitchFamily="34" charset="0"/>
            </a:endParaRPr>
          </a:p>
          <a:p>
            <a:pPr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29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қарашаға</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28 қарашаның сағ. 20-дан 29 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дейін</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latin typeface="Times New Roman" panose="02020603050405020304" pitchFamily="18" charset="0"/>
                <a:ea typeface="Calibri" panose="020F0502020204030204" pitchFamily="34" charset="0"/>
              </a:rPr>
              <a:t> жауын-шашынсыз. Оң</a:t>
            </a:r>
            <a:r>
              <a:rPr lang="ru-RU" sz="1200" dirty="0">
                <a:latin typeface="Times New Roman" panose="02020603050405020304" pitchFamily="18" charset="0"/>
                <a:ea typeface="Calibri" panose="020F0502020204030204" pitchFamily="34" charset="0"/>
              </a:rPr>
              <a:t>түстік-шығыстан жел соғады, күші 5-10  м/с. </a:t>
            </a:r>
            <a:r>
              <a:rPr lang="kk-KZ" sz="1200" dirty="0">
                <a:effectLst/>
                <a:latin typeface="Times New Roman" panose="02020603050405020304" pitchFamily="18" charset="0"/>
                <a:ea typeface="Calibri" panose="020F0502020204030204" pitchFamily="34" charset="0"/>
              </a:rPr>
              <a:t>Ауа температурасы </a:t>
            </a:r>
            <a:r>
              <a:rPr lang="kk-KZ" sz="1200" dirty="0">
                <a:latin typeface="Times New Roman" panose="02020603050405020304" pitchFamily="18" charset="0"/>
                <a:ea typeface="Calibri" panose="020F0502020204030204" pitchFamily="34" charset="0"/>
              </a:rPr>
              <a:t>5-7 </a:t>
            </a:r>
            <a:r>
              <a:rPr lang="kk-KZ" sz="1200" dirty="0">
                <a:effectLst/>
                <a:latin typeface="Times New Roman" panose="02020603050405020304" pitchFamily="18" charset="0"/>
                <a:ea typeface="Calibri" panose="020F0502020204030204" pitchFamily="34" charset="0"/>
              </a:rPr>
              <a:t>градус </a:t>
            </a:r>
            <a:r>
              <a:rPr lang="kk-KZ" sz="1200" dirty="0">
                <a:latin typeface="Times New Roman" panose="02020603050405020304" pitchFamily="18" charset="0"/>
                <a:ea typeface="Calibri" panose="020F0502020204030204" pitchFamily="34" charset="0"/>
              </a:rPr>
              <a:t>аяз</a:t>
            </a:r>
            <a:r>
              <a:rPr lang="ru-RU" sz="1200" dirty="0">
                <a:latin typeface="Times New Roman" panose="02020603050405020304" pitchFamily="18" charset="0"/>
                <a:ea typeface="Calibri" panose="020F0502020204030204" pitchFamily="34" charset="0"/>
              </a:rPr>
              <a:t>.</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заттардың </a:t>
            </a:r>
            <a:r>
              <a:rPr lang="ru-RU" sz="1200" b="1" i="1" dirty="0">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ескертуі жоқ</a:t>
            </a:r>
          </a:p>
          <a:p>
            <a:pPr indent="182563" algn="ctr"/>
            <a:endParaRPr lang="ru-RU" altLang="ru-RU" sz="1200" b="1" dirty="0">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жылғы  27 қарашада Көкшетау қаласының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979435290"/>
              </p:ext>
            </p:extLst>
          </p:nvPr>
        </p:nvGraphicFramePr>
        <p:xfrm>
          <a:off x="5001868" y="443654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20092</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3872</cp:revision>
  <cp:lastPrinted>2021-07-01T07:38:07Z</cp:lastPrinted>
  <dcterms:created xsi:type="dcterms:W3CDTF">2018-03-27T06:03:00Z</dcterms:created>
  <dcterms:modified xsi:type="dcterms:W3CDTF">2025-11-27T05:52:41Z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