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408048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886979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28</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қараша с. 20-ден </a:t>
            </a:r>
            <a:r>
              <a:rPr lang="kk-KZ" sz="1050" b="1" kern="1400" dirty="0">
                <a:latin typeface="Times New Roman" panose="02020603050405020304" pitchFamily="18" charset="0"/>
                <a:cs typeface="Times New Roman" panose="02020603050405020304" pitchFamily="18" charset="0"/>
              </a:rPr>
              <a:t> 28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бұлтты, жауын-шашынсыз. Түнде және таңертең  тұман. Солтүстік-батыстан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жене күндіз 2-4 аяз.</a:t>
            </a:r>
          </a:p>
          <a:p>
            <a:pPr algn="just"/>
            <a:r>
              <a:rPr lang="kk-KZ" sz="1100" b="1" kern="1400" dirty="0">
                <a:latin typeface="Times New Roman" panose="02020603050405020304" pitchFamily="18" charset="0"/>
                <a:cs typeface="Times New Roman" panose="02020603050405020304" pitchFamily="18" charset="0"/>
              </a:rPr>
              <a:t>                                                   29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29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48928</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7068</cp:revision>
  <cp:lastPrinted>2025-07-15T07:11:11Z</cp:lastPrinted>
  <dcterms:created xsi:type="dcterms:W3CDTF">2018-03-27T06:03:00Z</dcterms:created>
  <dcterms:modified xsi:type="dcterms:W3CDTF">2025-11-27T06:42:53Z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