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506577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28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27</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a:t>
            </a:r>
            <a:r>
              <a:rPr lang="kk-KZ" sz="1150" dirty="0">
                <a:latin typeface="Times New Roman" panose="02020603050405020304" pitchFamily="18" charset="0"/>
                <a:cs typeface="Times New Roman" panose="02020603050405020304" pitchFamily="18" charset="0"/>
              </a:rPr>
              <a:t>Шығыстан, оңтүстік-шығыстан жел соғады, күші 2-7 м/с. Ауа температурасы түнде 3-5 градус суық, күндіз 2-4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29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28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29</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0-5 м/с. Ауа </a:t>
            </a:r>
            <a:r>
              <a:rPr lang="kk-KZ" sz="1150" smtClean="0">
                <a:latin typeface="Times New Roman" panose="02020603050405020304" pitchFamily="18" charset="0"/>
                <a:cs typeface="Times New Roman" panose="02020603050405020304" pitchFamily="18" charset="0"/>
              </a:rPr>
              <a:t>температурасы 5-7 </a:t>
            </a:r>
            <a:r>
              <a:rPr lang="kk-KZ" sz="1150" dirty="0" smtClean="0">
                <a:latin typeface="Times New Roman" panose="02020603050405020304" pitchFamily="18" charset="0"/>
                <a:cs typeface="Times New Roman" panose="02020603050405020304" pitchFamily="18" charset="0"/>
              </a:rPr>
              <a:t>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862558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2910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28 қарашада,</a:t>
            </a:r>
            <a:r>
              <a:rPr lang="ru-RU" sz="1150" dirty="0" smtClean="0">
                <a:solidFill>
                  <a:schemeClr val="tx1"/>
                </a:solidFill>
                <a:latin typeface="Times New Roman" panose="02020603050405020304" pitchFamily="18" charset="0"/>
                <a:cs typeface="Times New Roman" panose="02020603050405020304" pitchFamily="18" charset="0"/>
              </a:rPr>
              <a:t> 29</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37840</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6277</cp:revision>
  <cp:lastPrinted>2021-07-01T07:38:07Z</cp:lastPrinted>
  <dcterms:created xsi:type="dcterms:W3CDTF">2018-03-27T06:03:00Z</dcterms:created>
  <dcterms:modified xsi:type="dcterms:W3CDTF">2025-11-27T08:58:47Z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