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0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563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solidFill>
                  <a:srgbClr val="FF0000"/>
                </a:solidFill>
                <a:latin typeface="Times New Roman" panose="02020603050405020304" pitchFamily="18" charset="0"/>
                <a:cs typeface="Times New Roman" panose="02020603050405020304" pitchFamily="18" charset="0"/>
              </a:rPr>
              <a:t>Көшпелі </a:t>
            </a:r>
            <a:r>
              <a:rPr lang="kk-KZ" altLang="ru-RU" sz="1200" dirty="0">
                <a:solidFill>
                  <a:srgbClr val="FF0000"/>
                </a:solidFill>
                <a:latin typeface="Times New Roman" panose="02020603050405020304" pitchFamily="18" charset="0"/>
                <a:cs typeface="Times New Roman" panose="02020603050405020304" pitchFamily="18" charset="0"/>
              </a:rPr>
              <a:t>бұлтты,  жауын-шашынсыз.   Солтүстік-батыстан соғатын жел күші 5-10 м/с. Ауа температурасы түнде және күндіз </a:t>
            </a:r>
            <a:r>
              <a:rPr lang="kk-KZ" altLang="ru-RU" sz="1200" dirty="0" smtClean="0">
                <a:solidFill>
                  <a:srgbClr val="FF0000"/>
                </a:solidFill>
                <a:latin typeface="Times New Roman" panose="02020603050405020304" pitchFamily="18" charset="0"/>
                <a:cs typeface="Times New Roman" panose="02020603050405020304" pitchFamily="18" charset="0"/>
              </a:rPr>
              <a:t>2-4 </a:t>
            </a:r>
            <a:r>
              <a:rPr lang="kk-KZ" altLang="ru-RU" sz="1200" dirty="0">
                <a:solidFill>
                  <a:srgbClr val="FF0000"/>
                </a:solidFill>
                <a:latin typeface="Times New Roman" panose="02020603050405020304" pitchFamily="18" charset="0"/>
                <a:cs typeface="Times New Roman" panose="02020603050405020304" pitchFamily="18" charset="0"/>
              </a:rPr>
              <a:t>градус аяз күтіледі.</a:t>
            </a: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solidFill>
                  <a:srgbClr val="FF0000"/>
                </a:solidFill>
                <a:latin typeface="Times New Roman" panose="02020603050405020304" pitchFamily="18" charset="0"/>
                <a:cs typeface="Times New Roman" panose="02020603050405020304" pitchFamily="18" charset="0"/>
              </a:rPr>
              <a:t>Көшпелі</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бұлтты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жауын-шашынсыз</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Шығыстан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солтүстік-шығыстан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соғатын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жел</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күші</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smtClean="0">
                <a:solidFill>
                  <a:srgbClr val="FF0000"/>
                </a:solidFill>
                <a:latin typeface="Times New Roman" panose="02020603050405020304" pitchFamily="18" charset="0"/>
                <a:cs typeface="Times New Roman" panose="02020603050405020304" pitchFamily="18" charset="0"/>
              </a:rPr>
              <a:t>9-14 м/с </a:t>
            </a:r>
            <a:r>
              <a:rPr lang="ru-RU" sz="1150" dirty="0" err="1">
                <a:solidFill>
                  <a:srgbClr val="FF0000"/>
                </a:solidFill>
                <a:latin typeface="Times New Roman" panose="02020603050405020304" pitchFamily="18" charset="0"/>
                <a:cs typeface="Times New Roman" panose="02020603050405020304" pitchFamily="18" charset="0"/>
              </a:rPr>
              <a:t>күтіледі</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Ауа</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температурасы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түнде</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smtClean="0">
                <a:solidFill>
                  <a:srgbClr val="FF0000"/>
                </a:solidFill>
                <a:latin typeface="Times New Roman" panose="02020603050405020304" pitchFamily="18" charset="0"/>
                <a:cs typeface="Times New Roman" panose="02020603050405020304" pitchFamily="18" charset="0"/>
              </a:rPr>
              <a:t>5-7 </a:t>
            </a:r>
            <a:r>
              <a:rPr lang="ru-RU" sz="1150" dirty="0">
                <a:solidFill>
                  <a:srgbClr val="FF0000"/>
                </a:solidFill>
                <a:latin typeface="Times New Roman" panose="02020603050405020304" pitchFamily="18" charset="0"/>
                <a:cs typeface="Times New Roman" panose="02020603050405020304" pitchFamily="18" charset="0"/>
              </a:rPr>
              <a:t>градус </a:t>
            </a:r>
            <a:r>
              <a:rPr lang="ru-RU" sz="1150" dirty="0" err="1" smtClean="0">
                <a:solidFill>
                  <a:srgbClr val="FF0000"/>
                </a:solidFill>
                <a:latin typeface="Times New Roman" panose="02020603050405020304" pitchFamily="18" charset="0"/>
                <a:cs typeface="Times New Roman" panose="02020603050405020304" pitchFamily="18" charset="0"/>
              </a:rPr>
              <a:t>аяз</a:t>
            </a:r>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көтеренкі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41482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2910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27507</TotalTime>
  <Words>546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2021-07-01T07:38:07Z</cp:lastPrinted>
  <dcterms:created xsi:type="dcterms:W3CDTF">2018-03-27T06:03:00Z</dcterms:created>
  <dcterms:modified xsi:type="dcterms:W3CDTF">2025-11-27T08:11:13Z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