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39048714"/>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331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389" y="114301"/>
            <a:ext cx="4681538" cy="1754326"/>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28</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қараша</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27 </a:t>
            </a:r>
            <a:r>
              <a:rPr lang="kk-KZ" altLang="ru-RU" sz="1200" b="1" dirty="0">
                <a:solidFill>
                  <a:prstClr val="black"/>
                </a:solidFill>
                <a:latin typeface="Times New Roman" panose="02020603050405020304" pitchFamily="18" charset="0"/>
                <a:cs typeface="Times New Roman" panose="02020603050405020304" pitchFamily="18" charset="0"/>
              </a:rPr>
              <a:t>қараша сағ</a:t>
            </a:r>
            <a:r>
              <a:rPr lang="kk-KZ" altLang="ru-RU" sz="1200" b="1" dirty="0" smtClean="0">
                <a:solidFill>
                  <a:prstClr val="black"/>
                </a:solidFill>
                <a:latin typeface="Times New Roman" panose="02020603050405020304" pitchFamily="18" charset="0"/>
                <a:cs typeface="Times New Roman" panose="02020603050405020304" pitchFamily="18" charset="0"/>
              </a:rPr>
              <a:t>.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28 </a:t>
            </a:r>
            <a:r>
              <a:rPr lang="kk-KZ" altLang="ru-RU" sz="1200" b="1" dirty="0" smtClean="0">
                <a:solidFill>
                  <a:prstClr val="black"/>
                </a:solidFill>
                <a:latin typeface="Times New Roman" panose="02020603050405020304" pitchFamily="18" charset="0"/>
                <a:cs typeface="Times New Roman" panose="02020603050405020304" pitchFamily="18" charset="0"/>
              </a:rPr>
              <a:t>қараша 2025 ж. сағ. 20-дейін</a:t>
            </a:r>
            <a:endParaRPr lang="en-US" altLang="ru-RU" sz="1200" b="1" dirty="0" smtClean="0">
              <a:solidFill>
                <a:prstClr val="black"/>
              </a:solidFill>
              <a:latin typeface="Times New Roman" panose="02020603050405020304" pitchFamily="18" charset="0"/>
              <a:cs typeface="Times New Roman" panose="02020603050405020304" pitchFamily="18" charset="0"/>
            </a:endParaRPr>
          </a:p>
          <a:p>
            <a:pPr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Көшпелі б</a:t>
            </a:r>
            <a:r>
              <a:rPr lang="ru-RU" sz="1200" dirty="0" err="1" smtClean="0">
                <a:latin typeface="Times New Roman" panose="02020603050405020304" pitchFamily="18" charset="0"/>
                <a:cs typeface="Times New Roman" panose="02020603050405020304" pitchFamily="18" charset="0"/>
              </a:rPr>
              <a:t>ұлтты</a:t>
            </a:r>
            <a:r>
              <a:rPr lang="ru-RU" sz="1200" dirty="0" smtClean="0">
                <a:latin typeface="Times New Roman" panose="02020603050405020304" pitchFamily="18" charset="0"/>
                <a:cs typeface="Times New Roman" panose="02020603050405020304" pitchFamily="18" charset="0"/>
              </a:rPr>
              <a:t>, жауын-шашынсыз. </a:t>
            </a:r>
            <a:r>
              <a:rPr lang="ru-RU" sz="1200" dirty="0" err="1" smtClean="0">
                <a:solidFill>
                  <a:prstClr val="black"/>
                </a:solidFill>
                <a:latin typeface="Times New Roman" panose="02020603050405020304" pitchFamily="18" charset="0"/>
                <a:cs typeface="Times New Roman" panose="02020603050405020304" pitchFamily="18" charset="0"/>
              </a:rPr>
              <a:t>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rPr>
              <a:t>2-7</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lvl="0" algn="just"/>
            <a:r>
              <a:rPr lang="kk-KZ" sz="1200" kern="900" dirty="0" smtClean="0">
                <a:solidFill>
                  <a:srgbClr val="000000"/>
                </a:solidFill>
                <a:latin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29 </a:t>
            </a:r>
            <a:r>
              <a:rPr lang="kk-KZ" sz="1200" b="1" dirty="0" smtClean="0">
                <a:solidFill>
                  <a:prstClr val="black"/>
                </a:solidFill>
                <a:latin typeface="Times New Roman" panose="02020603050405020304" pitchFamily="18" charset="0"/>
                <a:cs typeface="Times New Roman" panose="02020603050405020304" pitchFamily="18" charset="0"/>
              </a:rPr>
              <a:t>қараша</a:t>
            </a:r>
            <a:endParaRPr lang="kk-KZ" sz="1200" b="1" dirty="0">
              <a:solidFill>
                <a:prstClr val="black"/>
              </a:solidFill>
              <a:latin typeface="Times New Roman" panose="02020603050405020304" pitchFamily="18" charset="0"/>
              <a:cs typeface="Times New Roman" panose="02020603050405020304" pitchFamily="18" charset="0"/>
            </a:endParaRPr>
          </a:p>
          <a:p>
            <a:pPr lvl="0" algn="ctr"/>
            <a:r>
              <a:rPr lang="kk-KZ" sz="1200" b="1" dirty="0" smtClean="0">
                <a:solidFill>
                  <a:prstClr val="black"/>
                </a:solidFill>
                <a:latin typeface="Times New Roman" panose="02020603050405020304" pitchFamily="18" charset="0"/>
                <a:cs typeface="Times New Roman" panose="02020603050405020304" pitchFamily="18" charset="0"/>
              </a:rPr>
              <a:t>28 </a:t>
            </a:r>
            <a:r>
              <a:rPr lang="kk-KZ" sz="1200" b="1" dirty="0" smtClean="0">
                <a:solidFill>
                  <a:prstClr val="black"/>
                </a:solidFill>
                <a:latin typeface="Times New Roman" panose="02020603050405020304" pitchFamily="18" charset="0"/>
                <a:cs typeface="Times New Roman" panose="02020603050405020304" pitchFamily="18" charset="0"/>
              </a:rPr>
              <a:t>қараша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29 </a:t>
            </a:r>
            <a:r>
              <a:rPr lang="kk-KZ" sz="1200" b="1" dirty="0" smtClean="0">
                <a:solidFill>
                  <a:prstClr val="black"/>
                </a:solidFill>
                <a:latin typeface="Times New Roman" panose="02020603050405020304" pitchFamily="18" charset="0"/>
                <a:cs typeface="Times New Roman" panose="02020603050405020304" pitchFamily="18" charset="0"/>
              </a:rPr>
              <a:t>қараша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Көшпелі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жауын-шашынсыз</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rPr>
              <a:t>Б</a:t>
            </a:r>
            <a:r>
              <a:rPr lang="kk-KZ" sz="1200" kern="900" dirty="0" smtClean="0">
                <a:solidFill>
                  <a:srgbClr val="000000"/>
                </a:solidFill>
                <a:latin typeface="Times New Roman" panose="02020603050405020304" pitchFamily="18" charset="0"/>
                <a:ea typeface="Times New Roman" panose="02020603050405020304" pitchFamily="18" charset="0"/>
              </a:rPr>
              <a:t>атыстан </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7-12 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1-3 </a:t>
            </a:r>
            <a:r>
              <a:rPr lang="ru-RU" sz="1200" dirty="0">
                <a:solidFill>
                  <a:prstClr val="black"/>
                </a:solidFill>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09371864"/>
              </p:ext>
            </p:extLst>
          </p:nvPr>
        </p:nvGraphicFramePr>
        <p:xfrm>
          <a:off x="5021476" y="4112227"/>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59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0.366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66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870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0.174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53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0.266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137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0.342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104356953"/>
              </p:ext>
            </p:extLst>
          </p:nvPr>
        </p:nvGraphicFramePr>
        <p:xfrm>
          <a:off x="4996988" y="6248200"/>
          <a:ext cx="4780548" cy="579120"/>
        </p:xfrm>
        <a:graphic>
          <a:graphicData uri="http://schemas.openxmlformats.org/drawingml/2006/table">
            <a:tbl>
              <a:tblPr/>
              <a:tblGrid>
                <a:gridCol w="4780548">
                  <a:extLst>
                    <a:ext uri="{9D8B030D-6E8A-4147-A177-3AD203B41FA5}">
                      <a16:colId xmlns:a16="http://schemas.microsoft.com/office/drawing/2014/main" xmlns="" val="20000"/>
                    </a:ext>
                  </a:extLst>
                </a:gridCol>
              </a:tblGrid>
              <a:tr h="4035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911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63310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27 </a:t>
            </a:r>
            <a:r>
              <a:rPr lang="kk-KZ" altLang="ru-RU" sz="1200" b="1" dirty="0">
                <a:solidFill>
                  <a:prstClr val="black"/>
                </a:solidFill>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68683" y="3281555"/>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79334" y="2373313"/>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a:solidFill>
                  <a:prstClr val="black"/>
                </a:solidFill>
                <a:latin typeface="Times New Roman" panose="02020603050405020304" pitchFamily="18" charset="0"/>
                <a:cs typeface="Times New Roman" panose="02020603050405020304" pitchFamily="18" charset="0"/>
              </a:rPr>
              <a:t>Т</a:t>
            </a:r>
            <a:r>
              <a:rPr lang="ru-RU" sz="1200" dirty="0" err="1" smtClean="0">
                <a:solidFill>
                  <a:prstClr val="black"/>
                </a:solidFill>
                <a:latin typeface="Times New Roman" panose="02020603050405020304" pitchFamily="18" charset="0"/>
                <a:cs typeface="Times New Roman" panose="02020603050405020304" pitchFamily="18" charset="0"/>
              </a:rPr>
              <a:t>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28 </a:t>
            </a:r>
            <a:r>
              <a:rPr lang="kk-KZ" sz="1200" dirty="0" smtClean="0">
                <a:solidFill>
                  <a:prstClr val="black"/>
                </a:solidFill>
                <a:latin typeface="Times New Roman" panose="02020603050405020304" pitchFamily="18" charset="0"/>
                <a:cs typeface="Times New Roman" panose="02020603050405020304" pitchFamily="18" charset="0"/>
              </a:rPr>
              <a:t>қараша </a:t>
            </a:r>
            <a:r>
              <a:rPr lang="ru-RU" sz="1200" dirty="0" smtClean="0">
                <a:solidFill>
                  <a:prstClr val="black"/>
                </a:solidFill>
                <a:latin typeface="Times New Roman" panose="02020603050405020304" pitchFamily="18" charset="0"/>
                <a:cs typeface="Times New Roman" panose="02020603050405020304" pitchFamily="18" charset="0"/>
              </a:rPr>
              <a:t>2025 </a:t>
            </a:r>
            <a:r>
              <a:rPr lang="ru-RU" sz="1200" dirty="0">
                <a:solidFill>
                  <a:prstClr val="black"/>
                </a:solidFill>
                <a:latin typeface="Times New Roman" panose="02020603050405020304" pitchFamily="18" charset="0"/>
                <a:cs typeface="Times New Roman" panose="02020603050405020304" pitchFamily="18" charset="0"/>
              </a:rPr>
              <a:t>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Э.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27029</TotalTime>
  <Words>581</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5252</cp:revision>
  <cp:lastPrinted>2021-07-01T07:38:07Z</cp:lastPrinted>
  <dcterms:created xsi:type="dcterms:W3CDTF">2018-03-27T06:03:00Z</dcterms:created>
  <dcterms:modified xsi:type="dcterms:W3CDTF">2025-11-27T07:06:05Z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