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845" autoAdjust="0"/>
  </p:normalViewPr>
  <p:slideViewPr>
    <p:cSldViewPr showGuides="1">
      <p:cViewPr>
        <p:scale>
          <a:sx n="150" d="100"/>
          <a:sy n="150" d="100"/>
        </p:scale>
        <p:origin x="-1014" y="21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712640" y="1052736"/>
            <a:ext cx="1825151" cy="118106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65325687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331</a:t>
                      </a: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ноября 2025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5828" y="2336660"/>
            <a:ext cx="4754513" cy="600164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000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</a:t>
            </a:r>
            <a:r>
              <a:rPr lang="ru-RU" alt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ября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накопление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91786013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0,092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1658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0,332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0,289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0,186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0,185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275439"/>
            <a:ext cx="4759889" cy="178510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</a:p>
          <a:p>
            <a:pPr lvl="0" indent="144000"/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облачность, без осадков. Туман. Ветер северо-восточный 3-8 м/с. Температура воздуха ночью 3-5 мороза, днем 4-6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lvl="0" indent="144000"/>
            <a:endParaRPr lang="ru-RU" alt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14400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29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ноября</a:t>
            </a: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по 08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блачно</a:t>
            </a:r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осадки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(дождь, снег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).</a:t>
            </a:r>
            <a:r>
              <a:rPr lang="ru-RU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Туман</a:t>
            </a:r>
            <a:r>
              <a:rPr lang="ru-RU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Ветер западный с переходом на юго-восточный 9-14 м/с. Температура </a:t>
            </a:r>
            <a:r>
              <a:rPr lang="ru-RU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-3 </a:t>
            </a:r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7538" y="6032877"/>
            <a:ext cx="4680041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Хисук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ов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35574</TotalTime>
  <Words>602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6372</cp:revision>
  <cp:lastPrinted>2021-07-01T03:56:27Z</cp:lastPrinted>
  <dcterms:created xsi:type="dcterms:W3CDTF">2018-03-27T06:03:00Z</dcterms:created>
  <dcterms:modified xsi:type="dcterms:W3CDTF">2025-11-27T06:44:32Z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