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127629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72782" y="272256"/>
            <a:ext cx="4224138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Ночью и утром туман. Ветер северо-западный 9-14 м/с. Температура воздуха ночью и днем 2-4 мороза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ноября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ноя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6-8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130682"/>
              </p:ext>
            </p:extLst>
          </p:nvPr>
        </p:nvGraphicFramePr>
        <p:xfrm>
          <a:off x="5134650" y="3763600"/>
          <a:ext cx="4528802" cy="2376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544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147988" y="2983556"/>
            <a:ext cx="4348931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52510</TotalTime>
  <Words>662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7388</cp:revision>
  <cp:lastPrinted>2025-08-12T06:13:34Z</cp:lastPrinted>
  <dcterms:created xsi:type="dcterms:W3CDTF">2018-03-27T06:03:00Z</dcterms:created>
  <dcterms:modified xsi:type="dcterms:W3CDTF">2025-11-27T06:39:42Z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