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79494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65417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2-4,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0-2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28864</TotalTime>
  <Words>585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4064</cp:revision>
  <cp:lastPrinted>2021-10-15T03:50:29Z</cp:lastPrinted>
  <dcterms:created xsi:type="dcterms:W3CDTF">2018-03-27T06:03:00Z</dcterms:created>
  <dcterms:modified xsi:type="dcterms:W3CDTF">2025-11-27T06:34:35Z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