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71043685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331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ноября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99814" y="212378"/>
            <a:ext cx="462245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Актобе</a:t>
            </a:r>
          </a:p>
          <a:p>
            <a:pPr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восточный, юго-восточный 2-7 м/с. Температура воздуха ночью 3-5 мороза, днем 2-4 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Малооблачно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0-5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5-7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ноября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2025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9891709"/>
              </p:ext>
            </p:extLst>
          </p:nvPr>
        </p:nvGraphicFramePr>
        <p:xfrm>
          <a:off x="5049291" y="4016517"/>
          <a:ext cx="4613617" cy="229280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04156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04156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9671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601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6601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6601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0.582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6601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0.568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6601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0.820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6601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1.350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4978794" y="2374171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 ночью 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29 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города. 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повышенный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99814" y="3325681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4980239" y="60928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Аманжолқызы А./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Проненко В.В.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57182</TotalTime>
  <Words>593</Words>
  <Application>Microsoft Office PowerPoint</Application>
  <PresentationFormat>Лист A4 (210x297 мм)</PresentationFormat>
  <Paragraphs>90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6521</cp:revision>
  <cp:lastPrinted>2021-02-03T11:37:00Z</cp:lastPrinted>
  <dcterms:created xsi:type="dcterms:W3CDTF">2018-03-27T06:03:00Z</dcterms:created>
  <dcterms:modified xsi:type="dcterms:W3CDTF">2025-11-27T08:56:10Z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