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ноября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северо-западный 9-14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0-2,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но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0-2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6626419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но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ября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29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27 ноября 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27361</TotalTime>
  <Words>763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6580</cp:revision>
  <cp:lastPrinted>2021-07-01T09:11:30Z</cp:lastPrinted>
  <dcterms:created xsi:type="dcterms:W3CDTF">2018-03-27T06:03:00Z</dcterms:created>
  <dcterms:modified xsi:type="dcterms:W3CDTF">2025-11-27T05:36:28Z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