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61700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3-5 м/с. Температура воздуха ночью 5-7,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северо-восточный 9-14 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5332</TotalTime>
  <Words>561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955</cp:revision>
  <cp:lastPrinted>2021-07-01T03:56:27Z</cp:lastPrinted>
  <dcterms:created xsi:type="dcterms:W3CDTF">2024-09-22T07:48:17Z</dcterms:created>
  <dcterms:modified xsi:type="dcterms:W3CDTF">2025-11-27T07:51:03Z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