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43953615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27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27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27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ноября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с переходом на северо-восточный 3-8 м/с. Температура воздуха ночью 4-6, днем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ноября </a:t>
            </a:r>
          </a:p>
          <a:p>
            <a:pPr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с переходом на юго-западный 7-12 м/с. Температура воздуха 7-9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32007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6122680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Жандосова 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648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162</cp:revision>
  <dcterms:modified xsi:type="dcterms:W3CDTF">2025-11-27T07:39:29Z</dcterms:modified>
</cp:coreProperties>
</file>