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76725671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28 ноября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 Ветер северо-западный, 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4-6, днем 1-3 мороза</a:t>
            </a:r>
            <a:r>
              <a:rPr lang="ru-RU" sz="1100" dirty="0"/>
              <a:t>.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 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28 ноября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29 ноября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снег, низовая метель.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ноября, ночью 29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/Г.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20018</TotalTime>
  <Words>589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7567</cp:revision>
  <cp:lastPrinted>2021-07-01T03:56:27Z</cp:lastPrinted>
  <dcterms:created xsi:type="dcterms:W3CDTF">2018-03-27T06:03:00Z</dcterms:created>
  <dcterms:modified xsi:type="dcterms:W3CDTF">2025-11-27T07:01:36Z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