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ноября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28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28 ноября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Ветер 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29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ноября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5-7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132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0,263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4990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0,998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80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0,402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0,436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2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21858</TotalTime>
  <Words>565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5353</cp:revision>
  <cp:lastPrinted>2021-07-01T03:56:27Z</cp:lastPrinted>
  <dcterms:created xsi:type="dcterms:W3CDTF">2018-03-27T06:03:00Z</dcterms:created>
  <dcterms:modified xsi:type="dcterms:W3CDTF">2025-11-27T06:32:39Z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