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746093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1860" y="226714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4088" y="315456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91744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25075</TotalTime>
  <Words>692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4186</cp:revision>
  <cp:lastPrinted>2021-10-18T15:52:53Z</cp:lastPrinted>
  <dcterms:created xsi:type="dcterms:W3CDTF">2018-03-27T06:03:00Z</dcterms:created>
  <dcterms:modified xsi:type="dcterms:W3CDTF">2025-11-27T07:37:52Z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