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№330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786347" cy="2677656"/>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 бойынша </a:t>
            </a:r>
          </a:p>
          <a:p>
            <a:pPr algn="ctr"/>
            <a:r>
              <a:rPr lang="kk-KZ" altLang="ru-RU" sz="1200" b="1" dirty="0" smtClean="0">
                <a:latin typeface="Times New Roman" pitchFamily="18" charset="0"/>
                <a:ea typeface="Times New Roman KZ" pitchFamily="18" charset="0"/>
                <a:cs typeface="Times New Roman" pitchFamily="18" charset="0"/>
              </a:rPr>
              <a:t>27 қарашаға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r>
              <a:rPr lang="ru-RU" alt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itchFamily="18" charset="0"/>
                <a:cs typeface="Times New Roman" pitchFamily="18" charset="0"/>
              </a:rPr>
              <a:t>2025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a:t>
            </a:r>
          </a:p>
          <a:p>
            <a:pPr algn="ctr"/>
            <a:r>
              <a:rPr lang="kk-KZ" sz="1200" b="1" dirty="0" smtClean="0">
                <a:latin typeface="Times New Roman" pitchFamily="18" charset="0"/>
                <a:cs typeface="Times New Roman" pitchFamily="18" charset="0"/>
              </a:rPr>
              <a:t>26 қараша</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a:t>
            </a:r>
            <a:r>
              <a:rPr lang="ru-RU" sz="1200" b="1" dirty="0" err="1" smtClean="0">
                <a:latin typeface="Times New Roman" pitchFamily="18" charset="0"/>
                <a:cs typeface="Times New Roman" pitchFamily="18" charset="0"/>
              </a:rPr>
              <a:t>бастап</a:t>
            </a:r>
            <a:r>
              <a:rPr lang="ru-RU" sz="1200" b="1" dirty="0" smtClean="0">
                <a:latin typeface="Times New Roman" pitchFamily="18" charset="0"/>
                <a:cs typeface="Times New Roman" pitchFamily="18" charset="0"/>
              </a:rPr>
              <a:t> 27 </a:t>
            </a:r>
            <a:r>
              <a:rPr lang="kk-KZ" sz="1200" b="1" dirty="0" smtClean="0">
                <a:latin typeface="Times New Roman" pitchFamily="18" charset="0"/>
                <a:cs typeface="Times New Roman" pitchFamily="18" charset="0"/>
              </a:rPr>
              <a:t>қараша</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жауын-шашынсыз. </a:t>
            </a:r>
            <a:r>
              <a:rPr lang="kk-KZ" sz="1200" dirty="0" smtClean="0">
                <a:latin typeface="Times New Roman" pitchFamily="18" charset="0"/>
                <a:cs typeface="Times New Roman" pitchFamily="18" charset="0"/>
              </a:rPr>
              <a:t>Оңтүстік-шығыстан </a:t>
            </a:r>
            <a:r>
              <a:rPr lang="kk-KZ" sz="1200" dirty="0" smtClean="0">
                <a:latin typeface="Times New Roman" pitchFamily="18" charset="0"/>
                <a:cs typeface="Times New Roman" pitchFamily="18" charset="0"/>
              </a:rPr>
              <a:t>жел соғады, күші 2-7 м/с. Ауа температурасы түнде 5-7 градус аяз, күндіз </a:t>
            </a:r>
            <a:r>
              <a:rPr lang="kk-KZ" sz="1200" dirty="0" smtClean="0">
                <a:latin typeface="Times New Roman" pitchFamily="18" charset="0"/>
                <a:cs typeface="Times New Roman" pitchFamily="18" charset="0"/>
              </a:rPr>
              <a:t>11-13 </a:t>
            </a:r>
            <a:r>
              <a:rPr lang="kk-KZ" sz="1200" dirty="0" smtClean="0">
                <a:latin typeface="Times New Roman" pitchFamily="18" charset="0"/>
                <a:cs typeface="Times New Roman" pitchFamily="18" charset="0"/>
              </a:rPr>
              <a:t>градус жылы.</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28 қарашаға арналған</a:t>
            </a:r>
            <a:r>
              <a:rPr lang="kk-KZ" altLang="ru-RU" sz="1200" b="1" dirty="0" smtClean="0">
                <a:latin typeface="Times New Roman" panose="02020603050405020304" pitchFamily="18" charset="0"/>
                <a:cs typeface="Times New Roman" panose="02020603050405020304" pitchFamily="18" charset="0"/>
              </a:rPr>
              <a:t> ауа-райы болжамы</a:t>
            </a:r>
            <a:r>
              <a:rPr lang="kk-KZ" altLang="ru-RU" sz="1200" b="1" dirty="0" smtClean="0">
                <a:latin typeface="Times New Roman" pitchFamily="18" charset="0"/>
                <a:ea typeface="Times New Roman KZ" pitchFamily="18" charset="0"/>
                <a:cs typeface="Times New Roman" pitchFamily="18" charset="0"/>
              </a:rPr>
              <a:t> </a:t>
            </a:r>
            <a:r>
              <a:rPr lang="ru-RU" sz="1200" b="1" dirty="0" smtClean="0">
                <a:latin typeface="Times New Roman" pitchFamily="18" charset="0"/>
                <a:ea typeface="Times New Roman KZ" pitchFamily="18" charset="0"/>
                <a:cs typeface="Times New Roman" pitchFamily="18" charset="0"/>
              </a:rPr>
              <a:t>2025 </a:t>
            </a:r>
            <a:r>
              <a:rPr lang="ru-RU" sz="1200" b="1" dirty="0" err="1" smtClean="0">
                <a:latin typeface="Times New Roman" pitchFamily="18" charset="0"/>
                <a:ea typeface="Times New Roman KZ" pitchFamily="18" charset="0"/>
                <a:cs typeface="Times New Roman" pitchFamily="18" charset="0"/>
              </a:rPr>
              <a:t>жылғы</a:t>
            </a:r>
            <a:r>
              <a:rPr lang="ru-RU" sz="1200" b="1" dirty="0" smtClean="0">
                <a:latin typeface="Times New Roman" pitchFamily="18" charset="0"/>
                <a:ea typeface="Times New Roman KZ" pitchFamily="18" charset="0"/>
                <a:cs typeface="Times New Roman" pitchFamily="18" charset="0"/>
              </a:rPr>
              <a:t> </a:t>
            </a:r>
          </a:p>
          <a:p>
            <a:pPr algn="ctr"/>
            <a:r>
              <a:rPr lang="kk-KZ" sz="1200" b="1" dirty="0" smtClean="0">
                <a:latin typeface="Times New Roman" pitchFamily="18" charset="0"/>
                <a:ea typeface="Times New Roman KZ" pitchFamily="18" charset="0"/>
                <a:cs typeface="Times New Roman" pitchFamily="18" charset="0"/>
              </a:rPr>
              <a:t>27 қараша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28</a:t>
            </a:r>
            <a:r>
              <a:rPr lang="kk-KZ" altLang="ru-RU" sz="1200" b="1" dirty="0" smtClean="0">
                <a:latin typeface="Times New Roman" pitchFamily="18" charset="0"/>
                <a:ea typeface="Times New Roman KZ" pitchFamily="18" charset="0"/>
                <a:cs typeface="Times New Roman" pitchFamily="18" charset="0"/>
              </a:rPr>
              <a:t> қараша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a:t>
            </a:r>
            <a:r>
              <a:rPr lang="kk-KZ" sz="1200" smtClean="0">
                <a:latin typeface="Times New Roman" pitchFamily="18" charset="0"/>
                <a:cs typeface="Times New Roman" pitchFamily="18" charset="0"/>
              </a:rPr>
              <a:t>Оңтүстік-шығыстан </a:t>
            </a:r>
            <a:r>
              <a:rPr lang="kk-KZ" sz="1200" dirty="0" smtClean="0">
                <a:latin typeface="Times New Roman" pitchFamily="18" charset="0"/>
                <a:cs typeface="Times New Roman" pitchFamily="18" charset="0"/>
              </a:rPr>
              <a:t>жел соғады, күші 3-8 м/с. Ауа температурасы түнде 5-7 градус.</a:t>
            </a:r>
            <a:endParaRPr lang="ru-RU" sz="1200" dirty="0" smtClean="0">
              <a:latin typeface="Times New Roman" panose="02020603050405020304" pitchFamily="18" charset="0"/>
              <a:cs typeface="Times New Roman" panose="02020603050405020304" pitchFamily="18" charset="0"/>
            </a:endParaRP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571744"/>
            <a:ext cx="4680169" cy="46166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қарашада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KZ" pitchFamily="18" charset="0"/>
                          <a:ea typeface="Times New Roman KZ" pitchFamily="18" charset="0"/>
                        </a:rPr>
                        <a:t>130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KZ" pitchFamily="18" charset="0"/>
                          <a:ea typeface="Times New Roman KZ" pitchFamily="18" charset="0"/>
                        </a:rPr>
                        <a:t>0,26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KZ" pitchFamily="18" charset="0"/>
                          <a:ea typeface="Times New Roman KZ" pitchFamily="18" charset="0"/>
                        </a:rPr>
                        <a:t>4366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KZ" pitchFamily="18" charset="0"/>
                          <a:ea typeface="Times New Roman KZ" pitchFamily="18" charset="0"/>
                        </a:rPr>
                        <a:t>0,873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KZ" pitchFamily="18" charset="0"/>
                          <a:ea typeface="Times New Roman KZ" pitchFamily="18" charset="0"/>
                        </a:rPr>
                        <a:t>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KZ" pitchFamily="18" charset="0"/>
                          <a:ea typeface="Times New Roman KZ" pitchFamily="18" charset="0"/>
                        </a:rPr>
                        <a:t>0,413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solidFill>
                            <a:schemeClr val="tx1"/>
                          </a:solidFill>
                          <a:latin typeface="Times New Roman" pitchFamily="18" charset="0"/>
                          <a:cs typeface="Times New Roman" pitchFamily="18" charset="0"/>
                        </a:rPr>
                        <a:t>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pitchFamily="18" charset="0"/>
                          <a:cs typeface="Times New Roman" pitchFamily="18" charset="0"/>
                        </a:rPr>
                        <a:t>0,125</a:t>
                      </a:r>
                      <a:endParaRPr lang="ru-RU" sz="1100"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KZ" pitchFamily="18" charset="0"/>
                          <a:ea typeface="Times New Roman KZ" pitchFamily="18" charset="0"/>
                        </a:rPr>
                        <a:t>0</a:t>
                      </a:r>
                      <a:endParaRPr lang="ru-RU" sz="1100" dirty="0">
                        <a:solidFill>
                          <a:schemeClr val="tx1"/>
                        </a:solidFill>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solidFill>
                            <a:schemeClr val="tx1"/>
                          </a:solidFill>
                          <a:latin typeface="Times New Roman" pitchFamily="18" charset="0"/>
                          <a:cs typeface="Times New Roman" pitchFamily="18" charset="0"/>
                        </a:rPr>
                        <a:t>0,038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solidFill>
                            <a:schemeClr val="tx1"/>
                          </a:solidFill>
                          <a:latin typeface="Times New Roman KZ" pitchFamily="18" charset="0"/>
                          <a:ea typeface="Times New Roman KZ" pitchFamily="18" charset="0"/>
                        </a:rPr>
                        <a:t>0</a:t>
                      </a:r>
                      <a:endParaRPr lang="ru-RU" sz="1100" dirty="0" smtClean="0">
                        <a:solidFill>
                          <a:schemeClr val="tx1"/>
                        </a:solidFill>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solidFill>
                            <a:schemeClr val="tx1"/>
                          </a:solidFill>
                          <a:latin typeface="Times New Roman KZ" pitchFamily="18" charset="0"/>
                          <a:ea typeface="Times New Roman KZ" pitchFamily="18" charset="0"/>
                        </a:rPr>
                        <a:t>0</a:t>
                      </a:r>
                      <a:endParaRPr lang="ru-RU" sz="1100" dirty="0">
                        <a:solidFill>
                          <a:schemeClr val="tx1"/>
                        </a:solidFill>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 Балгазынов К.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21781</TotalTime>
  <Words>536</Words>
  <Application>Microsoft Office PowerPoint</Application>
  <PresentationFormat>Лист A4 (210x297 мм)</PresentationFormat>
  <Paragraphs>93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5453</cp:revision>
  <cp:lastPrinted>2021-07-01T03:56:27Z</cp:lastPrinted>
  <dcterms:created xsi:type="dcterms:W3CDTF">2018-03-27T06:03:00Z</dcterms:created>
  <dcterms:modified xsi:type="dcterms:W3CDTF">2025-11-26T06:26:49Z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