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31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895128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30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8521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жауын-шашын (жаңбыр, қар), жаяу бұрқасын, көктайғақ. Оңтүстік-шығыстан соғатын жел солтүстік-батысқа ауысады, күші 5-10, түнде екпіні 15-18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itchFamily="18" charset="0"/>
                <a:cs typeface="Times New Roman"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жаяу бұрқасын. Жел солтүстік-батыстан соғады, </a:t>
            </a:r>
            <a:r>
              <a:rPr lang="kk-KZ" sz="1200" smtClean="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 Ауа температурасы 4-6°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5122" y="226708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79632483"/>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5983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0,424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a:solidFill>
                  <a:srgbClr val="000000"/>
                </a:solidFill>
                <a:latin typeface="Times New Roman" panose="02020603050405020304" pitchFamily="18" charset="0"/>
                <a:cs typeface="Times New Roman" panose="02020603050405020304" pitchFamily="18" charset="0"/>
              </a:rPr>
              <a:t>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22745</TotalTime>
  <Words>661</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4089</cp:revision>
  <cp:lastPrinted>2021-07-01T03:56:27Z</cp:lastPrinted>
  <dcterms:created xsi:type="dcterms:W3CDTF">2018-03-27T06:03:00Z</dcterms:created>
  <dcterms:modified xsi:type="dcterms:W3CDTF">2025-11-26T07:08:45Z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