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87004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жауын-шашын (жаңбыр, қар), жаяу бұрқасын, көктайғақ.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соғатын жел солтүстік-батысқа ауысады, күші 5-10,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екпіні 15-18 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1-3° 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66227" y="24416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3574184"/>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19229</TotalTime>
  <Words>593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3802</cp:revision>
  <cp:lastPrinted>2021-07-01T03:56:27Z</cp:lastPrinted>
  <dcterms:created xsi:type="dcterms:W3CDTF">2018-03-27T06:03:00Z</dcterms:created>
  <dcterms:modified xsi:type="dcterms:W3CDTF">2025-11-26T07:11:23Z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