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425423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56" y="215900"/>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150" b="1" dirty="0" smtClean="0">
                <a:solidFill>
                  <a:srgbClr val="000000"/>
                </a:solidFill>
                <a:latin typeface="Times New Roman" pitchFamily="18" charset="0"/>
                <a:cs typeface="Times New Roman" pitchFamily="18" charset="0"/>
              </a:rPr>
              <a:t>26</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бұлтты, жауын-шашынсыз. </a:t>
            </a:r>
            <a:r>
              <a:rPr lang="kk-KZ" sz="1150" dirty="0" smtClean="0">
                <a:latin typeface="Times New Roman" panose="02020603050405020304" pitchFamily="18" charset="0"/>
                <a:cs typeface="Times New Roman" panose="02020603050405020304" pitchFamily="18" charset="0"/>
              </a:rPr>
              <a:t>Сол</a:t>
            </a:r>
            <a:r>
              <a:rPr lang="kk-KZ" sz="1150" dirty="0" smtClean="0">
                <a:latin typeface="Times New Roman" panose="02020603050405020304" pitchFamily="18" charset="0"/>
                <a:cs typeface="Times New Roman" panose="02020603050405020304" pitchFamily="18" charset="0"/>
              </a:rPr>
              <a:t>түстік-батыстан </a:t>
            </a:r>
            <a:r>
              <a:rPr lang="kk-KZ" sz="1150" dirty="0" smtClean="0">
                <a:latin typeface="Times New Roman" panose="02020603050405020304" pitchFamily="18" charset="0"/>
                <a:cs typeface="Times New Roman" panose="02020603050405020304" pitchFamily="18" charset="0"/>
              </a:rPr>
              <a:t>соғатын </a:t>
            </a:r>
            <a:r>
              <a:rPr lang="kk-KZ" sz="1150" dirty="0">
                <a:latin typeface="Times New Roman" panose="02020603050405020304" pitchFamily="18" charset="0"/>
                <a:cs typeface="Times New Roman" panose="02020603050405020304" pitchFamily="18" charset="0"/>
              </a:rPr>
              <a:t>жел </a:t>
            </a:r>
            <a:r>
              <a:rPr lang="kk-KZ" sz="1150" dirty="0" smtClean="0">
                <a:latin typeface="Times New Roman" panose="02020603050405020304" pitchFamily="18" charset="0"/>
                <a:cs typeface="Times New Roman" panose="02020603050405020304" pitchFamily="18" charset="0"/>
              </a:rPr>
              <a:t>солтүстік-шығысқа </a:t>
            </a:r>
            <a:r>
              <a:rPr lang="kk-KZ" sz="1150" dirty="0">
                <a:latin typeface="Times New Roman" panose="02020603050405020304" pitchFamily="18" charset="0"/>
                <a:cs typeface="Times New Roman" panose="02020603050405020304" pitchFamily="18" charset="0"/>
              </a:rPr>
              <a:t>ауысады, күші </a:t>
            </a:r>
            <a:r>
              <a:rPr lang="kk-KZ" sz="1150" dirty="0" smtClean="0">
                <a:latin typeface="Times New Roman" panose="02020603050405020304" pitchFamily="18" charset="0"/>
                <a:cs typeface="Times New Roman" panose="02020603050405020304" pitchFamily="18" charset="0"/>
              </a:rPr>
              <a:t>2-7</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м/с</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Ауа температурасы түнде </a:t>
            </a:r>
            <a:r>
              <a:rPr lang="kk-KZ" sz="1150" dirty="0" smtClean="0">
                <a:latin typeface="Times New Roman" panose="02020603050405020304" pitchFamily="18" charset="0"/>
                <a:cs typeface="Times New Roman" panose="02020603050405020304" pitchFamily="18" charset="0"/>
              </a:rPr>
              <a:t>1</a:t>
            </a:r>
            <a:r>
              <a:rPr lang="kk-KZ" sz="1150" dirty="0" smtClean="0">
                <a:latin typeface="Times New Roman" panose="02020603050405020304" pitchFamily="18" charset="0"/>
                <a:cs typeface="Times New Roman" panose="02020603050405020304" pitchFamily="18" charset="0"/>
              </a:rPr>
              <a:t>-3 </a:t>
            </a:r>
            <a:r>
              <a:rPr lang="kk-KZ" sz="1150" dirty="0" smtClean="0">
                <a:latin typeface="Times New Roman" panose="02020603050405020304" pitchFamily="18" charset="0"/>
                <a:cs typeface="Times New Roman" panose="02020603050405020304" pitchFamily="18" charset="0"/>
              </a:rPr>
              <a:t>градус суық, күндіз </a:t>
            </a:r>
            <a:r>
              <a:rPr lang="kk-KZ" sz="1150" dirty="0" smtClean="0">
                <a:latin typeface="Times New Roman" panose="02020603050405020304" pitchFamily="18" charset="0"/>
                <a:cs typeface="Times New Roman" panose="02020603050405020304" pitchFamily="18" charset="0"/>
              </a:rPr>
              <a:t>3-5</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27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бұлтты, жауын-шашынсыз. </a:t>
            </a:r>
            <a:r>
              <a:rPr lang="kk-KZ" sz="1150" dirty="0" smtClean="0">
                <a:latin typeface="Times New Roman" panose="02020603050405020304" pitchFamily="18" charset="0"/>
                <a:cs typeface="Times New Roman" panose="02020603050405020304" pitchFamily="18" charset="0"/>
              </a:rPr>
              <a:t>Солтүстік-шығыстан, шығыстан </a:t>
            </a:r>
            <a:r>
              <a:rPr lang="kk-KZ" sz="1150" dirty="0" smtClean="0">
                <a:latin typeface="Times New Roman" panose="02020603050405020304" pitchFamily="18" charset="0"/>
                <a:cs typeface="Times New Roman" panose="02020603050405020304" pitchFamily="18" charset="0"/>
              </a:rPr>
              <a:t>жел соғады, күші 1-6 м/с. Ауа температурасы </a:t>
            </a:r>
            <a:r>
              <a:rPr lang="kk-KZ" sz="1150" dirty="0" smtClean="0">
                <a:latin typeface="Times New Roman" panose="02020603050405020304" pitchFamily="18" charset="0"/>
                <a:cs typeface="Times New Roman" panose="02020603050405020304" pitchFamily="18" charset="0"/>
              </a:rPr>
              <a:t>2-4</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818928"/>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2910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0.582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0.760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0.820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1.475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27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28</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37768</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6272</cp:revision>
  <cp:lastPrinted>2021-07-01T07:38:07Z</cp:lastPrinted>
  <dcterms:created xsi:type="dcterms:W3CDTF">2018-03-27T06:03:00Z</dcterms:created>
  <dcterms:modified xsi:type="dcterms:W3CDTF">2025-11-26T08:29:01Z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