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8878502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330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қарашадағы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Кей уақытта тұман. Жел оңтүстік-шығыстан солтүстікке ауысып 1-6 м/с. Ауаның температурасы түнде 1-3 аяз, күндіз 11-13 жылы.</a:t>
            </a:r>
          </a:p>
          <a:p>
            <a:pPr indent="182563" algn="just"/>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қарашаға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28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Кей уақытта тұман. Жел шығыстан 5-10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2-4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smtClean="0">
                <a:solidFill>
                  <a:schemeClr val="tx1"/>
                </a:solidFill>
                <a:latin typeface="Times New Roman" pitchFamily="18" charset="0"/>
                <a:cs typeface="Times New Roman" pitchFamily="18" charset="0"/>
              </a:rPr>
              <a:t>жиналуына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31063550"/>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a:t>
                      </a:r>
                      <a:r>
                        <a:rPr lang="kk-KZ" sz="1100" b="0" i="0" u="none" strike="noStrike" dirty="0" smtClean="0">
                          <a:solidFill>
                            <a:srgbClr val="000000"/>
                          </a:solidFill>
                          <a:effectLst/>
                          <a:latin typeface="Times New Roman" panose="02020603050405020304" pitchFamily="18" charset="0"/>
                        </a:rPr>
                        <a:t>73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rPr>
                        <a:t>1</a:t>
                      </a:r>
                      <a:r>
                        <a:rPr lang="kk-KZ" sz="1100" b="0" i="0" u="none" strike="noStrike" dirty="0" smtClean="0">
                          <a:solidFill>
                            <a:srgbClr val="000000"/>
                          </a:solidFill>
                          <a:effectLst/>
                          <a:latin typeface="Times New Roman" panose="02020603050405020304" pitchFamily="18" charset="0"/>
                        </a:rPr>
                        <a:t>13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smtClean="0">
                          <a:solidFill>
                            <a:srgbClr val="000000"/>
                          </a:solidFill>
                          <a:effectLst/>
                          <a:latin typeface="Times New Roman" panose="02020603050405020304" pitchFamily="18" charset="0"/>
                        </a:rPr>
                        <a:t>1115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0.223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a:t>
                      </a:r>
                      <a:r>
                        <a:rPr lang="kk-KZ" sz="1100" b="0" i="0" u="none" strike="noStrike" dirty="0" smtClean="0">
                          <a:solidFill>
                            <a:srgbClr val="000000"/>
                          </a:solidFill>
                          <a:effectLst/>
                          <a:latin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0.684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678739305"/>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baseline="0" dirty="0" smtClean="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16682</TotalTime>
  <Words>549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3980</cp:revision>
  <cp:lastPrinted>2021-07-01T07:38:07Z</cp:lastPrinted>
  <dcterms:created xsi:type="dcterms:W3CDTF">2018-03-27T06:03:00Z</dcterms:created>
  <dcterms:modified xsi:type="dcterms:W3CDTF">2025-11-26T06:39:01Z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