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31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333523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698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жауын-шашын (жаңбыр, қар), жаяу бұрқасын, көктайғақ. Оңтүстік-шығыстан соғатын жел солтүстік-батысқа ауысады,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күндіз 1-3° жылы болады.</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itchFamily="18" charset="0"/>
                <a:cs typeface="Times New Roman" pitchFamily="18" charset="0"/>
              </a:rPr>
              <a:t>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 жаяу бұрқасын. Жел солтүстік-батыстан соғады, күші 7-10 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52371" y="23859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66009" y="33050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1340849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13489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Эрнст Л.В.</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19570</TotalTime>
  <Words>583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3739</cp:revision>
  <cp:lastPrinted>2021-07-01T03:56:27Z</cp:lastPrinted>
  <dcterms:created xsi:type="dcterms:W3CDTF">2018-03-27T06:03:00Z</dcterms:created>
  <dcterms:modified xsi:type="dcterms:W3CDTF">2025-11-26T07:05:33Z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