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5" d="100"/>
          <a:sy n="75" d="100"/>
        </p:scale>
        <p:origin x="1003"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41757684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330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26 </a:t>
                      </a:r>
                      <a:r>
                        <a:rPr lang="kk-KZ" baseline="0" dirty="0"/>
                        <a:t>қараша</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a:t>
            </a:r>
            <a:r>
              <a:rPr lang="kk-KZ" altLang="ru-RU" sz="1200" b="1" dirty="0">
                <a:latin typeface="Times New Roman" panose="02020603050405020304" pitchFamily="18" charset="0"/>
                <a:cs typeface="Times New Roman" pitchFamily="18" charset="0"/>
              </a:rPr>
              <a:t>7</a:t>
            </a:r>
            <a:r>
              <a:rPr lang="ru-RU" altLang="ru-RU" sz="1200" b="1" dirty="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6</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қараша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27</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defRPr/>
            </a:pPr>
            <a:r>
              <a:rPr lang="kk-KZ" sz="1200" dirty="0">
                <a:solidFill>
                  <a:prstClr val="black"/>
                </a:solidFill>
                <a:latin typeface="Times New Roman" panose="02020603050405020304" pitchFamily="18" charset="0"/>
                <a:cs typeface="Times New Roman" pitchFamily="18" charset="0"/>
              </a:rPr>
              <a:t>Көшпелі бұлтты, жауын-шашын (жаңбыр, қар)</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Солтүстік-батыстан жел соғады, күші 7-12 м/с. Ауа температурасы түнде</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және  күндіз 0 граудыс шамасында.</a:t>
            </a:r>
          </a:p>
          <a:p>
            <a:pPr indent="177800" algn="just" hangingPunct="1">
              <a:defRPr/>
            </a:pPr>
            <a:endParaRPr lang="ru-RU" altLang="ru-RU" sz="1200" b="1" dirty="0">
              <a:latin typeface="Times New Roman" panose="02020603050405020304" pitchFamily="18" charset="0"/>
              <a:cs typeface="Times New Roman" pitchFamily="18" charset="0"/>
            </a:endParaRP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a:t>
            </a:r>
            <a:r>
              <a:rPr lang="kk-KZ" altLang="ru-RU" sz="1200" b="1" dirty="0">
                <a:latin typeface="Times New Roman" panose="02020603050405020304" pitchFamily="18" charset="0"/>
                <a:cs typeface="Times New Roman" pitchFamily="18" charset="0"/>
              </a:rPr>
              <a:t>8</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defRPr/>
            </a:pPr>
            <a:r>
              <a:rPr lang="kk-KZ" altLang="ru-RU" sz="1200" b="1" dirty="0">
                <a:latin typeface="Times New Roman" panose="02020603050405020304" pitchFamily="18" charset="0"/>
                <a:cs typeface="Times New Roman" pitchFamily="18" charset="0"/>
              </a:rPr>
              <a:t>27 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2</a:t>
            </a:r>
            <a:r>
              <a:rPr lang="kk-KZ" sz="1200" b="1" dirty="0">
                <a:latin typeface="Times New Roman" panose="02020603050405020304" pitchFamily="18" charset="0"/>
                <a:cs typeface="Times New Roman" pitchFamily="18" charset="0"/>
              </a:rPr>
              <a:t>8</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қараша</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defRPr/>
            </a:pPr>
            <a:r>
              <a:rPr lang="kk-KZ" sz="1200" dirty="0">
                <a:solidFill>
                  <a:prstClr val="black"/>
                </a:solidFill>
                <a:latin typeface="Times New Roman" panose="02020603050405020304" pitchFamily="18" charset="0"/>
                <a:cs typeface="Times New Roman" pitchFamily="18" charset="0"/>
              </a:rPr>
              <a:t>Көшпелі бұлтты, жауын-шашынсыз. Тұман.</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Солтүстік-</a:t>
            </a:r>
            <a:r>
              <a:rPr lang="" sz="1200" dirty="0">
                <a:solidFill>
                  <a:prstClr val="black"/>
                </a:solidFill>
                <a:latin typeface="Times New Roman" panose="02020603050405020304" pitchFamily="18" charset="0"/>
                <a:cs typeface="Times New Roman" pitchFamily="18" charset="0"/>
              </a:rPr>
              <a:t>бат</a:t>
            </a:r>
            <a:r>
              <a:rPr lang="kk-KZ" sz="1200" dirty="0">
                <a:solidFill>
                  <a:prstClr val="black"/>
                </a:solidFill>
                <a:latin typeface="Times New Roman" panose="02020603050405020304" pitchFamily="18" charset="0"/>
                <a:cs typeface="Times New Roman" pitchFamily="18" charset="0"/>
              </a:rPr>
              <a:t>ыстан, солтүстіктен жел соғады, күші 3</a:t>
            </a:r>
            <a:r>
              <a:rPr lang=""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8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4-6</a:t>
            </a:r>
            <a:r>
              <a:rPr lang="" sz="1200" dirty="0">
                <a:solidFill>
                  <a:prstClr val="black"/>
                </a:solidFill>
                <a:latin typeface="Times New Roman" panose="02020603050405020304" pitchFamily="18" charset="0"/>
                <a:cs typeface="Times New Roman" pitchFamily="18" charset="0"/>
              </a:rPr>
              <a:t> 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397762779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1092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66</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26 </a:t>
            </a:r>
            <a:r>
              <a:rPr lang="ru-RU" dirty="0" err="1"/>
              <a:t>қараша</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dirty="0" err="1"/>
              <a:t>Метеорологиялық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Аскербек А</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218</TotalTime>
  <Words>679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151</cp:revision>
  <dcterms:modified xsi:type="dcterms:W3CDTF">2025-11-26T06:59:52Z</dcterms:modified>
</cp:coreProperties>
</file>