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26"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1520859"/>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3" y="184413"/>
            <a:ext cx="4894975" cy="41395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indent="182563" algn="ctr"/>
            <a:r>
              <a:rPr lang=""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7</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26 </a:t>
            </a:r>
            <a:r>
              <a:rPr lang="ru-RU" altLang="ru-RU" sz="1200" b="1" dirty="0" err="1">
                <a:latin typeface="Times New Roman" panose="02020603050405020304" pitchFamily="18" charset="0"/>
                <a:cs typeface="Times New Roman" pitchFamily="18" charset="0"/>
              </a:rPr>
              <a:t>қарашаны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жауын-шашынсыз. </a:t>
            </a:r>
            <a:r>
              <a:rPr lang="kk-KZ" sz="1200" dirty="0">
                <a:latin typeface="Times New Roman" panose="02020603050405020304" pitchFamily="18" charset="0"/>
                <a:ea typeface="Calibri" panose="020F0502020204030204" pitchFamily="34" charset="0"/>
              </a:rPr>
              <a:t>С</a:t>
            </a:r>
            <a:r>
              <a:rPr lang="kk-KZ" sz="1200" dirty="0">
                <a:effectLst/>
                <a:latin typeface="Times New Roman" panose="02020603050405020304" pitchFamily="18" charset="0"/>
                <a:ea typeface="Calibri" panose="020F0502020204030204" pitchFamily="34" charset="0"/>
              </a:rPr>
              <a:t>олтүстік-батыстан жел соғады, күші 9-14</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 м/с.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және</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күндіз</a:t>
            </a:r>
            <a:r>
              <a:rPr lang="ru-RU" sz="1200" dirty="0">
                <a:effectLst/>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0-2</a:t>
            </a:r>
            <a:r>
              <a:rPr lang="ru-RU" sz="1200" dirty="0">
                <a:effectLst/>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градус</a:t>
            </a:r>
            <a:r>
              <a:rPr lang="ru-RU" sz="1200" dirty="0">
                <a:effectLst/>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аяз</a:t>
            </a:r>
            <a:r>
              <a:rPr lang="kk-KZ" sz="1200" dirty="0">
                <a:latin typeface="Times New Roman" panose="02020603050405020304" pitchFamily="18" charset="0"/>
                <a:ea typeface="Calibri" panose="020F0502020204030204" pitchFamily="34" charset="0"/>
              </a:rPr>
              <a:t>.</a:t>
            </a:r>
          </a:p>
          <a:p>
            <a:pPr indent="182563" algn="just"/>
            <a:endParaRPr lang="kk-KZ" sz="1100" dirty="0">
              <a:effectLst/>
              <a:latin typeface="Times New Roman" panose="02020603050405020304" pitchFamily="18" charset="0"/>
              <a:ea typeface="Calibri" panose="020F0502020204030204" pitchFamily="34" charset="0"/>
            </a:endParaRPr>
          </a:p>
          <a:p>
            <a:pPr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қарашаға</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27 </a:t>
            </a:r>
            <a:r>
              <a:rPr lang="ru-RU" altLang="ru-RU" sz="1200" b="1" dirty="0" err="1">
                <a:latin typeface="Times New Roman" panose="02020603050405020304" pitchFamily="18" charset="0"/>
                <a:cs typeface="Times New Roman" pitchFamily="18" charset="0"/>
              </a:rPr>
              <a:t>қарашаның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28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a:effectLst/>
                <a:latin typeface="Times New Roman" panose="02020603050405020304" pitchFamily="18" charset="0"/>
                <a:ea typeface="Calibri" panose="020F0502020204030204" pitchFamily="34" charset="0"/>
              </a:rPr>
              <a:t>,</a:t>
            </a:r>
            <a:r>
              <a:rPr lang="kk-KZ" sz="1200">
                <a:latin typeface="Times New Roman" panose="02020603050405020304" pitchFamily="18" charset="0"/>
                <a:ea typeface="Calibri" panose="020F0502020204030204" pitchFamily="34" charset="0"/>
              </a:rPr>
              <a:t> жауын-шашынсыз. </a:t>
            </a:r>
            <a:r>
              <a:rPr lang="ru-RU" sz="1200">
                <a:latin typeface="Times New Roman" panose="02020603050405020304" pitchFamily="18" charset="0"/>
                <a:ea typeface="Calibri" panose="020F0502020204030204" pitchFamily="34" charset="0"/>
              </a:rPr>
              <a:t>Солтүстік-батыстан</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жел</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соғады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3-8  м/с. </a:t>
            </a:r>
            <a:r>
              <a:rPr lang="kk-KZ" sz="1200" dirty="0">
                <a:effectLst/>
                <a:latin typeface="Times New Roman" panose="02020603050405020304" pitchFamily="18" charset="0"/>
                <a:ea typeface="Calibri" panose="020F0502020204030204" pitchFamily="34" charset="0"/>
              </a:rPr>
              <a:t>Ауа температурасы </a:t>
            </a:r>
            <a:r>
              <a:rPr lang="kk-KZ" sz="1200" dirty="0">
                <a:latin typeface="Times New Roman" panose="02020603050405020304" pitchFamily="18" charset="0"/>
                <a:ea typeface="Calibri" panose="020F0502020204030204" pitchFamily="34" charset="0"/>
              </a:rPr>
              <a:t>0-2 аяз</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26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703599612"/>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510</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20087</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3871</cp:revision>
  <cp:lastPrinted>2021-07-01T07:38:07Z</cp:lastPrinted>
  <dcterms:created xsi:type="dcterms:W3CDTF">2018-03-27T06:03:00Z</dcterms:created>
  <dcterms:modified xsi:type="dcterms:W3CDTF">2025-11-26T06:16:15Z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