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72123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юго-восточный с переходом на северный 1-6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1-3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11-13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 1-6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431378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894505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15551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3855</cp:revision>
  <cp:lastPrinted>2021-07-01T03:56:27Z</cp:lastPrinted>
  <dcterms:created xsi:type="dcterms:W3CDTF">2018-03-27T06:03:00Z</dcterms:created>
  <dcterms:modified xsi:type="dcterms:W3CDTF">2025-11-26T06:40:56Z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