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69186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низовая метель, гололед. Ветер юго-восточный с переходом на северо-западный 5-10, ночью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4088" y="230932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4088" y="31545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561143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25063</TotalTime>
  <Words>712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4183</cp:revision>
  <cp:lastPrinted>2021-10-18T15:52:53Z</cp:lastPrinted>
  <dcterms:created xsi:type="dcterms:W3CDTF">2018-03-27T06:03:00Z</dcterms:created>
  <dcterms:modified xsi:type="dcterms:W3CDTF">2025-11-26T07:06:12Z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