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384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266173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816841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4-6, днем 10-12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28869</TotalTime>
  <Words>586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4062</cp:revision>
  <cp:lastPrinted>2021-10-15T03:50:29Z</cp:lastPrinted>
  <dcterms:created xsi:type="dcterms:W3CDTF">2018-03-27T06:03:00Z</dcterms:created>
  <dcterms:modified xsi:type="dcterms:W3CDTF">2025-11-26T06:50:09Z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