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1378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1239121977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330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26 </a:t>
                      </a:r>
                      <a:r>
                        <a:rPr lang="kk-KZ" sz="1100" baseline="0" dirty="0"/>
                        <a:t>ноября</a:t>
                      </a:r>
                      <a:r>
                        <a:rPr lang="ru-RU" sz="1100" baseline="0" dirty="0"/>
                        <a:t>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26</a:t>
            </a:r>
            <a:r>
              <a:rPr lang="kk-KZ" dirty="0"/>
              <a:t> ноября</a:t>
            </a:r>
            <a:r>
              <a:rPr lang="ru-RU" dirty="0"/>
              <a:t>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19389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7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6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ноября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небольшие</a:t>
            </a:r>
            <a:r>
              <a:rPr lang="ru-RU" sz="1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осадки (дождь, снег).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ru-RU" sz="1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7-12 м/с. Температура воздуха ночью и днем около 0 градусов.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н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а 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8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7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ноября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</a:t>
            </a:r>
          </a:p>
          <a:p>
            <a:pPr algn="just"/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Туман. Ветер северо-западный, северный 3-8 м/с. Температура воздуха 4-6 мороза.</a:t>
            </a:r>
            <a:endParaRPr lang="en-US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80003" y="2332007"/>
            <a:ext cx="4587875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Метеорологические условия будут способствовать </a:t>
            </a:r>
            <a:r>
              <a:rPr lang="ru-RU" b="1" dirty="0"/>
              <a:t>рассеиванию</a:t>
            </a:r>
            <a:r>
              <a:rPr lang="ru-RU" dirty="0"/>
              <a:t> загрязняющих веществ в атмосфере города.</a:t>
            </a:r>
          </a:p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В целом по городу ожидается </a:t>
            </a:r>
            <a:r>
              <a:rPr lang="ru-RU" b="1" dirty="0"/>
              <a:t>пониженный </a:t>
            </a:r>
            <a:r>
              <a:rPr lang="ru-RU" dirty="0"/>
              <a:t>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3928460912"/>
              </p:ext>
            </p:extLst>
          </p:nvPr>
        </p:nvGraphicFramePr>
        <p:xfrm>
          <a:off x="5024437" y="4140200"/>
          <a:ext cx="4667248" cy="2062143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14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14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90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1092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66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DA82FE6F-D153-41BB-A3B5-21E677D1E348}"/>
              </a:ext>
            </a:extLst>
          </p:cNvPr>
          <p:cNvSpPr txBox="1"/>
          <p:nvPr/>
        </p:nvSpPr>
        <p:spPr>
          <a:xfrm>
            <a:off x="4977132" y="3263620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4998720" y="6233241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Айгисинова Н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Аскербек А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508</TotalTime>
  <Words>649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157</cp:revision>
  <dcterms:modified xsi:type="dcterms:W3CDTF">2025-11-26T06:59:56Z</dcterms:modified>
</cp:coreProperties>
</file>