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098956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4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северо-западный 9-14 м/с. Температура воздуха ночью и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ноября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северо-западный 3-8 м/с. Температура воздуха ночью 0-2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85268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25371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3950</cp:revision>
  <cp:lastPrinted>2021-07-01T03:56:27Z</cp:lastPrinted>
  <dcterms:created xsi:type="dcterms:W3CDTF">2018-03-27T06:03:00Z</dcterms:created>
  <dcterms:modified xsi:type="dcterms:W3CDTF">2025-11-26T06:16:11Z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