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295386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330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1908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 ноября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ноября по 20 ч. 27 ноября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ноября 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28 ноября 2025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7481797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27, ночью 28 ноября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30630</TotalTime>
  <Words>589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5229</cp:revision>
  <cp:lastPrinted>2021-07-01T03:56:27Z</cp:lastPrinted>
  <dcterms:created xsi:type="dcterms:W3CDTF">2018-03-27T06:03:00Z</dcterms:created>
  <dcterms:modified xsi:type="dcterms:W3CDTF">2025-11-26T06:39:29Z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